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687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24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77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800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549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576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5258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58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466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644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C310-FEC5-485D-ABBD-E225DB247FD0}" type="datetimeFigureOut">
              <a:rPr lang="lt-LT" smtClean="0"/>
              <a:t>2012.02.12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4C95C-D8D6-410E-994E-110295CE7E8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5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Organizmų kvėpavimas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Intensyvus biologijos kurso kartojimas IV klasė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592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9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Varliagyvių kvėpavimas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208963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084888" y="1268413"/>
            <a:ext cx="2074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plaučiai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6877050" y="4437063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oda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4356100" y="1773238"/>
            <a:ext cx="1944688" cy="194310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5724525" y="3357563"/>
            <a:ext cx="1223963" cy="1439862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96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/>
      <p:bldP spid="14342" grpId="0"/>
      <p:bldP spid="14343" grpId="0" animBg="1"/>
      <p:bldP spid="143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5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Roplių kvėpavimas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7"/>
          <a:stretch>
            <a:fillRect/>
          </a:stretch>
        </p:blipFill>
        <p:spPr bwMode="auto">
          <a:xfrm>
            <a:off x="611188" y="1268413"/>
            <a:ext cx="74168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9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7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Paukščių kvėpavimas</a:t>
            </a:r>
          </a:p>
        </p:txBody>
      </p:sp>
      <p:pic>
        <p:nvPicPr>
          <p:cNvPr id="17412" name="Picture 4" descr="91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65532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116013" y="1771650"/>
            <a:ext cx="4281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Oro maišai, kurie susisiekia </a:t>
            </a:r>
          </a:p>
          <a:p>
            <a:r>
              <a:rPr lang="lt-LT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 plaučiais.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843213" y="2636838"/>
            <a:ext cx="1296987" cy="1368425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704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  <p:bldP spid="174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Paukščių kvėpavimas</a:t>
            </a:r>
          </a:p>
        </p:txBody>
      </p:sp>
      <p:pic>
        <p:nvPicPr>
          <p:cNvPr id="18436" name="Picture 4" descr="ch44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416800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7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Žinduolių kvėpavimas</a:t>
            </a:r>
          </a:p>
        </p:txBody>
      </p:sp>
      <p:pic>
        <p:nvPicPr>
          <p:cNvPr id="19460" name="Picture 4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45370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580063" y="1771650"/>
            <a:ext cx="26082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Gerai išvystytais</a:t>
            </a:r>
          </a:p>
          <a:p>
            <a:r>
              <a:rPr lang="lt-LT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plaučiais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3132138" y="2276475"/>
            <a:ext cx="2519362" cy="1728788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43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2202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9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6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Pamokos uždavinys: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Klausantis mokytojo aiškinimo ir analizuojant informaciją vadovėlyje sudaryti lentelę ,,Įvairių organizmų kvėpavimo palyginimas“ ir atsakyti į pateiktus klausimus.</a:t>
            </a:r>
            <a:endParaRPr lang="lt-L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0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2636912"/>
            <a:ext cx="5285407" cy="379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6510114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7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116632"/>
            <a:ext cx="87344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7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04813"/>
            <a:ext cx="830580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0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3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06177"/>
              </p:ext>
            </p:extLst>
          </p:nvPr>
        </p:nvGraphicFramePr>
        <p:xfrm>
          <a:off x="179512" y="116632"/>
          <a:ext cx="8784976" cy="6542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1011045">
                <a:tc>
                  <a:txBody>
                    <a:bodyPr/>
                    <a:lstStyle/>
                    <a:p>
                      <a:r>
                        <a:rPr lang="lt-LT" dirty="0" smtClean="0"/>
                        <a:t>Organizmas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Kvėpavimo organas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Deguonies išnešiojimas organizme</a:t>
                      </a:r>
                    </a:p>
                    <a:p>
                      <a:endParaRPr lang="lt-L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Gyvūnų pavyzdžiai</a:t>
                      </a:r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Vienaląsčiai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Duobagyviai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Kirmėlės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Vėžiagyviai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Vabzdžiai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Voragyviai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Žuvys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Varliagyviai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Ropliai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Paukščiai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  <a:tr h="486703">
                <a:tc>
                  <a:txBody>
                    <a:bodyPr/>
                    <a:lstStyle/>
                    <a:p>
                      <a:r>
                        <a:rPr lang="lt-LT" dirty="0" smtClean="0"/>
                        <a:t>Žinduoliai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9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10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Vienaląsčių kvėpavimas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6337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5148263" y="2276475"/>
            <a:ext cx="3240087" cy="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932363" y="3213100"/>
            <a:ext cx="3455987" cy="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588125" y="1455738"/>
            <a:ext cx="203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Deguonis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580063" y="25654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Anglies dioksidas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79388" y="5445125"/>
            <a:ext cx="871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Difuzijos būdu pro plazminę membraną</a:t>
            </a:r>
          </a:p>
        </p:txBody>
      </p:sp>
    </p:spTree>
    <p:extLst>
      <p:ext uri="{BB962C8B-B14F-4D97-AF65-F5344CB8AC3E}">
        <p14:creationId xmlns:p14="http://schemas.microsoft.com/office/powerpoint/2010/main" val="40063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8" grpId="0" animBg="1"/>
      <p:bldP spid="8199" grpId="0" animBg="1"/>
      <p:bldP spid="8200" grpId="0"/>
      <p:bldP spid="8201" grpId="0"/>
      <p:bldP spid="82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1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Duobagyvių ir kirmėlių kvėpavimas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164147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76700"/>
            <a:ext cx="2376488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40200" y="4508500"/>
            <a:ext cx="4654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Difuzijos būdu pro </a:t>
            </a:r>
          </a:p>
          <a:p>
            <a:r>
              <a:rPr lang="lt-LT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odą ar kūno paviršių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124075" y="2492375"/>
            <a:ext cx="3240088" cy="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3059113" y="2565400"/>
            <a:ext cx="2233612" cy="2016125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851275" y="1773238"/>
            <a:ext cx="203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2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Deguonis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2268538" y="3068638"/>
            <a:ext cx="3455987" cy="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276600" y="3213100"/>
            <a:ext cx="2374900" cy="1368425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580063" y="2565400"/>
            <a:ext cx="3211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Anglies dioksidas</a:t>
            </a:r>
          </a:p>
        </p:txBody>
      </p:sp>
    </p:spTree>
    <p:extLst>
      <p:ext uri="{BB962C8B-B14F-4D97-AF65-F5344CB8AC3E}">
        <p14:creationId xmlns:p14="http://schemas.microsoft.com/office/powerpoint/2010/main" val="127547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  <p:bldP spid="9223" grpId="0" animBg="1"/>
      <p:bldP spid="9224" grpId="0" animBg="1"/>
      <p:bldP spid="9225" grpId="0"/>
      <p:bldP spid="9226" grpId="0" animBg="1"/>
      <p:bldP spid="9227" grpId="0" animBg="1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lt-LT" sz="4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Vabzdžių kvėpavimas</a:t>
            </a:r>
          </a:p>
        </p:txBody>
      </p:sp>
      <p:pic>
        <p:nvPicPr>
          <p:cNvPr id="11268" name="Picture 4" descr="respiratory-structures-insect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77041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9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</a:t>
            </a: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oragyvi</a:t>
            </a:r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ų kvėpavimas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6" r="6178" b="12811"/>
          <a:stretch>
            <a:fillRect/>
          </a:stretch>
        </p:blipFill>
        <p:spPr bwMode="auto">
          <a:xfrm>
            <a:off x="971550" y="1484313"/>
            <a:ext cx="56880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948488" y="3432175"/>
            <a:ext cx="1792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plaučiai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588125" y="4581525"/>
            <a:ext cx="1987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trachėjos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 flipV="1">
            <a:off x="5724525" y="3357563"/>
            <a:ext cx="1223963" cy="43180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5867400" y="3644900"/>
            <a:ext cx="720725" cy="1223963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51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4" grpId="0"/>
      <p:bldP spid="12296" grpId="0"/>
      <p:bldP spid="12297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8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22"/>
          <a:stretch>
            <a:fillRect/>
          </a:stretch>
        </p:blipFill>
        <p:spPr bwMode="auto">
          <a:xfrm>
            <a:off x="684213" y="1412875"/>
            <a:ext cx="7559675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4213" y="333375"/>
            <a:ext cx="75041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54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Vėžiagyvių kvėpavimas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908175" y="1411288"/>
            <a:ext cx="248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Žiaunos vidinės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348038" y="1844675"/>
            <a:ext cx="2592387" cy="1079500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484438" y="1844675"/>
            <a:ext cx="792162" cy="1655763"/>
          </a:xfrm>
          <a:prstGeom prst="line">
            <a:avLst/>
          </a:prstGeom>
          <a:noFill/>
          <a:ln w="107950">
            <a:solidFill>
              <a:srgbClr val="8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25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 animBg="1"/>
      <p:bldP spid="102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t-LT"/>
              <a:t>2010-02-16</a:t>
            </a:r>
          </a:p>
        </p:txBody>
      </p:sp>
      <p:sp>
        <p:nvSpPr>
          <p:cNvPr id="7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Griškabūdžio vidurinė mokykla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Žuvų kvėpavimas</a:t>
            </a:r>
          </a:p>
        </p:txBody>
      </p:sp>
      <p:pic>
        <p:nvPicPr>
          <p:cNvPr id="20485" name="Picture 5" descr="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398962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sh-gills-structur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492500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940425" y="4508500"/>
            <a:ext cx="1643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Žiaunos</a:t>
            </a:r>
          </a:p>
        </p:txBody>
      </p:sp>
    </p:spTree>
    <p:extLst>
      <p:ext uri="{BB962C8B-B14F-4D97-AF65-F5344CB8AC3E}">
        <p14:creationId xmlns:p14="http://schemas.microsoft.com/office/powerpoint/2010/main" val="25643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7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158</Words>
  <Application>Microsoft Office PowerPoint</Application>
  <PresentationFormat>Demonstracija ekrane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5" baseType="lpstr">
      <vt:lpstr>Office tema</vt:lpstr>
      <vt:lpstr>Organizmų kvėpavimas</vt:lpstr>
      <vt:lpstr>Pamokos uždavinys:</vt:lpstr>
      <vt:lpstr>PowerPoint pristatymas</vt:lpstr>
      <vt:lpstr>Vienaląsčių kvėpavimas</vt:lpstr>
      <vt:lpstr>Duobagyvių ir kirmėlių kvėpavimas</vt:lpstr>
      <vt:lpstr>Vabzdžių kvėpavimas</vt:lpstr>
      <vt:lpstr>Voragyvių kvėpavimas</vt:lpstr>
      <vt:lpstr>PowerPoint pristatymas</vt:lpstr>
      <vt:lpstr>Žuvų kvėpavimas</vt:lpstr>
      <vt:lpstr>Varliagyvių kvėpavimas</vt:lpstr>
      <vt:lpstr>Roplių kvėpavimas</vt:lpstr>
      <vt:lpstr>Paukščių kvėpavimas</vt:lpstr>
      <vt:lpstr>Paukščių kvėpavimas</vt:lpstr>
      <vt:lpstr>Žinduolių kvėpavimas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Organizmų kvėpavimas</dc:title>
  <dc:creator>Biologija</dc:creator>
  <cp:lastModifiedBy>Biologija</cp:lastModifiedBy>
  <cp:revision>3</cp:revision>
  <dcterms:created xsi:type="dcterms:W3CDTF">2012-02-12T11:53:20Z</dcterms:created>
  <dcterms:modified xsi:type="dcterms:W3CDTF">2012-02-12T12:18:14Z</dcterms:modified>
</cp:coreProperties>
</file>