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58" r:id="rId4"/>
    <p:sldId id="266" r:id="rId5"/>
    <p:sldId id="257" r:id="rId6"/>
    <p:sldId id="259" r:id="rId7"/>
    <p:sldId id="260" r:id="rId8"/>
    <p:sldId id="261" r:id="rId9"/>
    <p:sldId id="262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t-LT"/>
          </a:p>
        </p:txBody>
      </p:sp>
      <p:sp>
        <p:nvSpPr>
          <p:cNvPr id="3" name="Datos vietos rezervavimo ženklas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2636D38-7F2F-4426-9566-90919E1BFD6A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astabų vietos rezervavimo ženklas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t-LT"/>
          </a:p>
        </p:txBody>
      </p:sp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0D2DC07-5E87-43EA-98DB-3E849CA9158E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60416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lt-L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lt-L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lt-L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lt-L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lt-L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15A488-D028-4AE6-B707-E62EC001680F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5" name="Poraštės vietos rezervavimo ženklas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6" name="Skaidrės numerio vietos rezervavimo ženklas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C0FA79-B41D-439C-A63A-64CA7DE72A51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57160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8DDB8-EF08-4396-B17A-7CB3A3716B03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5" name="Poraštės vietos rezervavimo ženklas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6" name="Skaidrės numerio vietos rezervavimo ženklas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DE579-0C7C-49A6-BAAE-78C564A59B86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65225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FDA921-ED3B-4DDF-AF4A-096E4E4CCBF0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5" name="Poraštės vietos rezervavimo ženklas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6" name="Skaidrės numerio vietos rezervavimo ženklas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A6B2BA-B1DE-44D9-BDF2-C4840B74B558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48527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9A9B16-1026-4268-996E-6F52052FFD34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5" name="Poraštės vietos rezervavimo ženklas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6" name="Skaidrės numerio vietos rezervavimo ženklas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5A7BDC-A3A7-4AD3-9409-F2CF8AECF180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40849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0E38DA-C4E6-41C4-B20E-353EBDAA06AA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5" name="Poraštės vietos rezervavimo ženklas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6" name="Skaidrės numerio vietos rezervavimo ženklas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F0E3D5-94B2-4379-A45D-8E2676881792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3694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BF9600-0767-4653-A52E-16B0EB20EADA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6" name="Poraštės vietos rezervavimo ženklas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7" name="Skaidrės numerio vietos rezervavimo ženklas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58D68F-9067-44E9-BDBB-05BF9FF24113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7930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2C2B3E-C234-44F5-B569-B877840644D6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8" name="Poraštės vietos rezervavimo ženklas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9" name="Skaidrės numerio vietos rezervavimo ženklas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0DADD6-9C01-49A1-ADBF-C9747343F7B4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58803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7E88BA-BDC7-45FE-81A4-2D6E3C870635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4" name="Poraštės vietos rezervavimo ženklas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5" name="Skaidrės numerio vietos rezervavimo ženklas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4C7D5F-095A-422E-AD2F-0306BD9EB459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04597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BC918B-922A-4CDE-ACBC-17EEC15F2E20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3" name="Poraštės vietos rezervavimo ženklas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4" name="Skaidrės numerio vietos rezervavimo ženklas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212B2-87D0-4882-B570-4735912CD745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0961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CB1D1A-E411-491C-94B9-303F67CDF73A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6" name="Poraštės vietos rezervavimo ženklas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7" name="Skaidrės numerio vietos rezervavimo ženklas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9E50CD-3A63-436E-AE65-268F603EBAB2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42399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lt-LT"/>
          </a:p>
        </p:txBody>
      </p:sp>
      <p:sp>
        <p:nvSpPr>
          <p:cNvPr id="4" name="Teksto vietos rezervavimo ženklas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572368-2CB2-4B07-A575-55A33F4897C1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6" name="Poraštės vietos rezervavimo ženklas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7" name="Skaidrės numerio vietos rezervavimo ženklas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E6DCB1-B9D7-4E67-A072-39D9CA4C1C8D}" type="slidenum">
              <a:rPr/>
              <a:pPr lvl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50692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42B0B19-77E0-4769-9879-BE0B239BF352}" type="datetime1">
              <a:rPr lang="lt-LT"/>
              <a:pPr lvl="0"/>
              <a:t>2012.12.10</a:t>
            </a:fld>
            <a:endParaRPr lang="lt-LT"/>
          </a:p>
        </p:txBody>
      </p:sp>
      <p:sp>
        <p:nvSpPr>
          <p:cNvPr id="5" name="Poraštės vietos rezervavimo ženklas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lt-LT"/>
          </a:p>
        </p:txBody>
      </p:sp>
      <p:sp>
        <p:nvSpPr>
          <p:cNvPr id="6" name="Skaidrės numerio vietos rezervavimo ženklas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AD908D-CA0E-45BC-B7F6-699F0A8B3BDD}" type="slidenum">
              <a:rPr/>
              <a:pPr lvl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lt-LT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lt-LT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lt-L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lt-L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lt-L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lt-L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iomokykla.wikispaces.com/EVOLIUCIJ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uman-family-tre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umanorigins.si.edu/evidence/human-family-tre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ronkwahmz27k/zmoniu-genties-istorij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lt-LT"/>
              <a:t>Žmogaus evoliucija</a:t>
            </a:r>
          </a:p>
        </p:txBody>
      </p:sp>
      <p:sp>
        <p:nvSpPr>
          <p:cNvPr id="3" name="Antrinis pavadinimas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lt-LT"/>
              <a:t>Evoliucijos kartojimas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19674"/>
            <a:ext cx="8784979" cy="5295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1"/>
          <p:cNvSpPr/>
          <p:nvPr/>
        </p:nvSpPr>
        <p:spPr>
          <a:xfrm>
            <a:off x="107506" y="5733260"/>
            <a:ext cx="8784979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 Gorilla 2. Australopithecus 3. Homo erectus 4. Neanderthal (La Chapelle aux Saints) 5. Steinheim Skull 6. Euhominid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5155" y="2996955"/>
            <a:ext cx="8973226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2"/>
              </a:rPr>
              <a:t>http://biomokykla.wikispaces.com/EVOLIUCIJA</a:t>
            </a:r>
            <a:endParaRPr lang="lt-LT" sz="3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3044"/>
          <a:stretch>
            <a:fillRect/>
          </a:stretch>
        </p:blipFill>
        <p:spPr>
          <a:xfrm>
            <a:off x="0" y="10954"/>
            <a:ext cx="9144000" cy="684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4" y="4869161"/>
            <a:ext cx="6865936" cy="172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053"/>
          <a:stretch>
            <a:fillRect/>
          </a:stretch>
        </p:blipFill>
        <p:spPr>
          <a:xfrm>
            <a:off x="0" y="116631"/>
            <a:ext cx="9175967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1961" r="1593"/>
          <a:stretch>
            <a:fillRect/>
          </a:stretch>
        </p:blipFill>
        <p:spPr>
          <a:xfrm>
            <a:off x="-9171" y="2757236"/>
            <a:ext cx="8993087" cy="3336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7710"/>
          <a:stretch>
            <a:fillRect/>
          </a:stretch>
        </p:blipFill>
        <p:spPr>
          <a:xfrm>
            <a:off x="222071" y="27139"/>
            <a:ext cx="8742422" cy="311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4949" y="2924946"/>
            <a:ext cx="8503517" cy="3024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837" r="-420"/>
          <a:stretch>
            <a:fillRect/>
          </a:stretch>
        </p:blipFill>
        <p:spPr>
          <a:xfrm>
            <a:off x="107506" y="188640"/>
            <a:ext cx="8784979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4340" y="2780928"/>
            <a:ext cx="8768145" cy="388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3406"/>
          <a:stretch>
            <a:fillRect/>
          </a:stretch>
        </p:blipFill>
        <p:spPr>
          <a:xfrm>
            <a:off x="209004" y="0"/>
            <a:ext cx="8934995" cy="65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243"/>
          <a:stretch>
            <a:fillRect/>
          </a:stretch>
        </p:blipFill>
        <p:spPr>
          <a:xfrm>
            <a:off x="33018" y="0"/>
            <a:ext cx="9110981" cy="6669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646" y="188640"/>
            <a:ext cx="8857838" cy="4968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1631" b="-16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6" y="188640"/>
            <a:ext cx="8856988" cy="655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4453219" y="3244336"/>
            <a:ext cx="237570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6620"/>
          <a:stretch>
            <a:fillRect/>
          </a:stretch>
        </p:blipFill>
        <p:spPr>
          <a:xfrm>
            <a:off x="0" y="0"/>
            <a:ext cx="9252520" cy="695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16631"/>
            <a:ext cx="9144000" cy="6408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875"/>
          <a:stretch>
            <a:fillRect/>
          </a:stretch>
        </p:blipFill>
        <p:spPr>
          <a:xfrm>
            <a:off x="0" y="21214"/>
            <a:ext cx="9144000" cy="5153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6" y="3284982"/>
            <a:ext cx="9036493" cy="3573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17140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1"/>
          <p:cNvSpPr/>
          <p:nvPr/>
        </p:nvSpPr>
        <p:spPr>
          <a:xfrm>
            <a:off x="607134" y="5209272"/>
            <a:ext cx="8532440" cy="1477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3600" b="1" i="1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hlinkClick r:id="rId4"/>
              </a:rPr>
              <a:t>http://humanorigins.si.edu/evidence/human-family-tree</a:t>
            </a:r>
            <a:endParaRPr lang="lt-LT" sz="3600" b="1" i="1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3874440"/>
          </a:xfrm>
        </p:spPr>
        <p:txBody>
          <a:bodyPr/>
          <a:lstStyle/>
          <a:p>
            <a:pPr lvl="0"/>
            <a:r>
              <a:rPr lang="lt-LT" dirty="0" smtClean="0">
                <a:hlinkClick r:id="rId2"/>
              </a:rPr>
              <a:t>http://prezi.com/ronkwahmz27k/zmoniu-genties-istorija</a:t>
            </a:r>
            <a:r>
              <a:rPr lang="lt-LT" dirty="0" smtClean="0">
                <a:hlinkClick r:id="rId2"/>
              </a:rPr>
              <a:t>/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3" y="332658"/>
            <a:ext cx="8568952" cy="576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088" y="2076584"/>
            <a:ext cx="9252520" cy="475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5" y="2132856"/>
            <a:ext cx="8784979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41</Words>
  <Application>Microsoft Office PowerPoint</Application>
  <PresentationFormat>Demonstracija ekrane (4:3)</PresentationFormat>
  <Paragraphs>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3" baseType="lpstr">
      <vt:lpstr>Office tema</vt:lpstr>
      <vt:lpstr>Žmogaus evoliucija</vt:lpstr>
      <vt:lpstr>Skaidrė 2</vt:lpstr>
      <vt:lpstr>Skaidrė 3</vt:lpstr>
      <vt:lpstr>Skaidrė 4</vt:lpstr>
      <vt:lpstr>http://prezi.com/ronkwahmz27k/zmoniu-genties-istorija/   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  <vt:lpstr>Skaidrė 17</vt:lpstr>
      <vt:lpstr>Skaidrė 18</vt:lpstr>
      <vt:lpstr>Skaidrė 19</vt:lpstr>
      <vt:lpstr>Skaidrė 20</vt:lpstr>
      <vt:lpstr>Skaidrė 21</vt:lpstr>
      <vt:lpstr>Skaidrė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Biologija</dc:creator>
  <cp:lastModifiedBy>Biologija</cp:lastModifiedBy>
  <cp:revision>6</cp:revision>
  <dcterms:created xsi:type="dcterms:W3CDTF">2012-12-08T05:52:09Z</dcterms:created>
  <dcterms:modified xsi:type="dcterms:W3CDTF">2012-12-10T11:58:02Z</dcterms:modified>
</cp:coreProperties>
</file>