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5" r:id="rId7"/>
    <p:sldId id="268" r:id="rId8"/>
    <p:sldId id="263" r:id="rId9"/>
    <p:sldId id="264" r:id="rId10"/>
    <p:sldId id="266" r:id="rId11"/>
    <p:sldId id="261" r:id="rId12"/>
    <p:sldId id="269" r:id="rId13"/>
    <p:sldId id="267" r:id="rId1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71D13-5092-4972-961C-6110AC59C5B3}" type="datetimeFigureOut">
              <a:rPr lang="lt-LT" smtClean="0"/>
              <a:pPr/>
              <a:t>2013.04.26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35338-A245-4EED-8930-FEE4CEB39AC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52305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3CCA-C02B-4202-9B7A-AC0C2A2E94DC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7968-4BEF-4D69-9001-1B19EEA6911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21285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5140-11E2-4923-A985-8F2A028141FA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7968-4BEF-4D69-9001-1B19EEA6911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84288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044E-43B7-4E20-9E2B-8291ACDEDE42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7968-4BEF-4D69-9001-1B19EEA6911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14765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9F5C-F368-451E-A2DF-76A2EC2B38DC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7968-4BEF-4D69-9001-1B19EEA6911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92810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8261-3DB1-4BA7-8B92-B3010C0DF1BA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7968-4BEF-4D69-9001-1B19EEA6911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09707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39AA-4D5F-4C79-9E04-91CA8B51D25B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7968-4BEF-4D69-9001-1B19EEA6911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60786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441A-980D-4309-AF91-233DE0BC8825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7968-4BEF-4D69-9001-1B19EEA6911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9525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AB03-D751-4A03-BFF6-00EEDB0A14DF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7968-4BEF-4D69-9001-1B19EEA6911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40280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A210-C3B4-4D83-B028-0DC5468A7108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7968-4BEF-4D69-9001-1B19EEA6911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94689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4F71-5898-4035-9C2B-1ABA9AD1BA17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7968-4BEF-4D69-9001-1B19EEA6911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86417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6BAA-310B-4019-A8C6-94684BB5FECC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7968-4BEF-4D69-9001-1B19EEA6911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99688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000">
              <a:srgbClr val="E6D78A"/>
            </a:gs>
            <a:gs pos="97000">
              <a:srgbClr val="C7AC4C"/>
            </a:gs>
            <a:gs pos="97000">
              <a:srgbClr val="E6D78A"/>
            </a:gs>
            <a:gs pos="96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25CD9-A139-482C-A679-5DDD7D6678D7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17968-4BEF-4D69-9001-1B19EEA6911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12863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amta7-8.mkp.emokykla.lt/lt/mo/demonstracijos/populiaciju_savybes/,scenario.59,position.1" TargetMode="External"/><Relationship Id="rId2" Type="http://schemas.openxmlformats.org/officeDocument/2006/relationships/hyperlink" Target="http://gamta7-8.mkp.emokykla.lt/lt/mo/laboratorija/kaip_konkurencija_veikia_populiaciju_dydi/,scenario.59,position.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naujienosjauniesiems/ekologija-ir-ekosistemos/konkurencija" TargetMode="External"/><Relationship Id="rId2" Type="http://schemas.openxmlformats.org/officeDocument/2006/relationships/hyperlink" Target="http://giskabudisbiologija.wikispaces.com/file/view/U%C5%BEduotis_Eko.pdf/320297776/U%C5%BEduotis_Eko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stuntokai.wikispaces.com/Organizmai+ir+aplink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251520" y="2492896"/>
            <a:ext cx="8784976" cy="139776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lt-L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KONKURENCIJA</a:t>
            </a:r>
            <a:endParaRPr lang="lt-L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2411760" y="4149080"/>
            <a:ext cx="406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lt-LT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ekosistemose</a:t>
            </a:r>
            <a:endParaRPr lang="lt-L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Datos vietos rezervavimo ženklas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84D6-7DEC-4439-A60B-DC0BD73871AE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7" name="Poraštės vietos rezervavimo ženklas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731" y="393264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97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096" y="657808"/>
            <a:ext cx="5472608" cy="587727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00"/>
          <a:stretch/>
        </p:blipFill>
        <p:spPr bwMode="auto">
          <a:xfrm>
            <a:off x="1187624" y="3068960"/>
            <a:ext cx="2762250" cy="29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A210-C3B4-4D83-B028-0DC5468A7108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1475656" y="81498"/>
            <a:ext cx="6139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Dėl ko konkuruoja augalai?</a:t>
            </a:r>
          </a:p>
        </p:txBody>
      </p:sp>
      <p:sp>
        <p:nvSpPr>
          <p:cNvPr id="7" name="Stačiakampis 6"/>
          <p:cNvSpPr/>
          <p:nvPr/>
        </p:nvSpPr>
        <p:spPr>
          <a:xfrm>
            <a:off x="6804248" y="657808"/>
            <a:ext cx="1944364" cy="6595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užduotis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5008145" y="1988840"/>
            <a:ext cx="1872208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Dėl saulės šviesos</a:t>
            </a:r>
            <a:endParaRPr lang="lt-L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5044535" y="3212976"/>
            <a:ext cx="2088232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Dėl vabzdžių apdulkintojų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4492841" y="4354800"/>
            <a:ext cx="3096344" cy="1224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Dėl vandens ir mineralinių medžiagų</a:t>
            </a:r>
            <a:endParaRPr lang="lt-L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9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Kaip konkurencija veikia populiacijų dydį?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http://gamta7-8.mkp.emokykla.lt/lt/</a:t>
            </a:r>
            <a:r>
              <a:rPr lang="lt-LT" dirty="0" err="1" smtClean="0">
                <a:hlinkClick r:id="rId2"/>
              </a:rPr>
              <a:t>mo</a:t>
            </a:r>
            <a:r>
              <a:rPr lang="lt-LT" dirty="0" smtClean="0">
                <a:hlinkClick r:id="rId2"/>
              </a:rPr>
              <a:t>/laboratorija/kaip_konkurencija_veikia_populiaciju_dydi/,scenario.59,position.0</a:t>
            </a:r>
            <a:endParaRPr lang="lt-LT" dirty="0" smtClean="0"/>
          </a:p>
          <a:p>
            <a:endParaRPr lang="lt-LT" dirty="0" smtClean="0"/>
          </a:p>
          <a:p>
            <a:r>
              <a:rPr lang="lt-LT" dirty="0">
                <a:hlinkClick r:id="rId3"/>
              </a:rPr>
              <a:t>http://gamta7-8.mkp.emokykla.lt/lt/</a:t>
            </a:r>
            <a:r>
              <a:rPr lang="lt-LT" dirty="0" err="1">
                <a:hlinkClick r:id="rId3"/>
              </a:rPr>
              <a:t>mo</a:t>
            </a:r>
            <a:r>
              <a:rPr lang="lt-LT" dirty="0">
                <a:hlinkClick r:id="rId3"/>
              </a:rPr>
              <a:t>/demonstracijos/</a:t>
            </a:r>
            <a:r>
              <a:rPr lang="lt-LT" dirty="0" err="1">
                <a:hlinkClick r:id="rId3"/>
              </a:rPr>
              <a:t>populiaciju_savybes</a:t>
            </a:r>
            <a:r>
              <a:rPr lang="lt-LT" dirty="0">
                <a:hlinkClick r:id="rId3"/>
              </a:rPr>
              <a:t>/,</a:t>
            </a:r>
            <a:r>
              <a:rPr lang="lt-LT" dirty="0" smtClean="0">
                <a:hlinkClick r:id="rId3"/>
              </a:rPr>
              <a:t>scenario.59,position.1</a:t>
            </a:r>
            <a:endParaRPr lang="lt-LT" dirty="0" smtClean="0"/>
          </a:p>
          <a:p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9F5C-F368-451E-A2DF-76A2EC2B38DC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0224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9F5C-F368-451E-A2DF-76A2EC2B38DC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395536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>
                <a:hlinkClick r:id="rId2"/>
              </a:rPr>
              <a:t>http://</a:t>
            </a:r>
            <a:r>
              <a:rPr lang="lt-LT" dirty="0" smtClean="0">
                <a:hlinkClick r:id="rId2"/>
              </a:rPr>
              <a:t>giskabudisbiologija.wikispaces.com/file/view/U%C5%BEduotis_Eko.pdf/320297776/U%C5%BEduotis_Eko.pdf</a:t>
            </a:r>
            <a:endParaRPr lang="lt-LT" dirty="0" smtClean="0"/>
          </a:p>
          <a:p>
            <a:endParaRPr lang="lt-LT" dirty="0"/>
          </a:p>
        </p:txBody>
      </p:sp>
      <p:sp>
        <p:nvSpPr>
          <p:cNvPr id="7" name="Stačiakampis 6"/>
          <p:cNvSpPr/>
          <p:nvPr/>
        </p:nvSpPr>
        <p:spPr>
          <a:xfrm>
            <a:off x="4211960" y="18448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>
                <a:hlinkClick r:id="rId3"/>
              </a:rPr>
              <a:t>https://</a:t>
            </a:r>
            <a:r>
              <a:rPr lang="lt-LT" dirty="0" smtClean="0">
                <a:hlinkClick r:id="rId3"/>
              </a:rPr>
              <a:t>sites.google.com/site/naujienosjauniesiems/ekologija-ir-ekosistemos/konkurencija</a:t>
            </a:r>
            <a:endParaRPr lang="lt-LT" dirty="0" smtClean="0"/>
          </a:p>
          <a:p>
            <a:endParaRPr lang="lt-LT" dirty="0"/>
          </a:p>
        </p:txBody>
      </p:sp>
      <p:sp>
        <p:nvSpPr>
          <p:cNvPr id="8" name="Stačiakampis 7"/>
          <p:cNvSpPr/>
          <p:nvPr/>
        </p:nvSpPr>
        <p:spPr>
          <a:xfrm>
            <a:off x="683568" y="29249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>
                <a:hlinkClick r:id="rId4"/>
              </a:rPr>
              <a:t>http://</a:t>
            </a:r>
            <a:r>
              <a:rPr lang="lt-LT" dirty="0" smtClean="0">
                <a:hlinkClick r:id="rId4"/>
              </a:rPr>
              <a:t>astuntokai.wikispaces.com/Organizmai+ir+aplinka</a:t>
            </a:r>
            <a:endParaRPr lang="lt-LT" dirty="0" smtClean="0"/>
          </a:p>
          <a:p>
            <a:endParaRPr lang="lt-LT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422108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Įvertinkite draugų ekosistemų pristatymus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6419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9F5C-F368-451E-A2DF-76A2EC2B38DC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755576" y="1412776"/>
            <a:ext cx="7704856" cy="27363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lt-LT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Geros dienos</a:t>
            </a:r>
          </a:p>
          <a:p>
            <a:pPr algn="ctr"/>
            <a:r>
              <a:rPr lang="lt-L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 </a:t>
            </a:r>
            <a:endParaRPr lang="lt-L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6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Pamokos uždaviniai: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Paaiškinsite konkurencijos sąvoką.</a:t>
            </a:r>
          </a:p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Nurodysite dėl kokių išteklių konkuruoja gyvūnai ir augalai. </a:t>
            </a:r>
          </a:p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Įvardinsite kelis žmogaus konkurentus ir nurodo kovos su jais būdus. </a:t>
            </a:r>
          </a:p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Remdamiesi pavyzdžiais aiškinsite konkurencijos rezultatus: skirtingų ekologinių nišų susiformavimą arba vienos iš rūšių išnykimą.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E79C-C681-4983-AD9C-2733B2EF2A82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3837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75976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Ką vadiname konkurencija?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9F5C-F368-451E-A2DF-76A2EC2B38DC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8655" y="3429000"/>
            <a:ext cx="2565765" cy="3121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645024"/>
            <a:ext cx="29523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dirty="0" smtClean="0"/>
              <a:t>Augalų šaknys išsiraizgiusios dėl konkurencijos</a:t>
            </a:r>
            <a:endParaRPr lang="lt-LT" dirty="0"/>
          </a:p>
        </p:txBody>
      </p:sp>
      <p:sp>
        <p:nvSpPr>
          <p:cNvPr id="8" name="Stačiakampis 7"/>
          <p:cNvSpPr/>
          <p:nvPr/>
        </p:nvSpPr>
        <p:spPr>
          <a:xfrm>
            <a:off x="6732240" y="3573016"/>
            <a:ext cx="201622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Elnių kova dėl patelių</a:t>
            </a:r>
            <a:endParaRPr lang="lt-LT" dirty="0"/>
          </a:p>
        </p:txBody>
      </p:sp>
      <p:sp>
        <p:nvSpPr>
          <p:cNvPr id="9" name="Stačiakampis 8"/>
          <p:cNvSpPr/>
          <p:nvPr/>
        </p:nvSpPr>
        <p:spPr>
          <a:xfrm>
            <a:off x="4881537" y="5733256"/>
            <a:ext cx="3578895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Kirų kolonijoje konkurencija dėl lizdaviečių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321829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Dėl ko konkuruoja ekosistemų individai?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9F5C-F368-451E-A2DF-76A2EC2B38DC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395536" y="1556792"/>
            <a:ext cx="432048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000" dirty="0" smtClean="0"/>
              <a:t>Dėl maisto</a:t>
            </a:r>
            <a:endParaRPr lang="lt-LT" sz="4000" dirty="0"/>
          </a:p>
        </p:txBody>
      </p:sp>
      <p:sp>
        <p:nvSpPr>
          <p:cNvPr id="7" name="Stačiakampis 6"/>
          <p:cNvSpPr/>
          <p:nvPr/>
        </p:nvSpPr>
        <p:spPr>
          <a:xfrm>
            <a:off x="4566078" y="1916832"/>
            <a:ext cx="432048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000" dirty="0" smtClean="0"/>
              <a:t>Dėl vandens</a:t>
            </a:r>
            <a:endParaRPr lang="lt-LT" sz="4000" dirty="0"/>
          </a:p>
        </p:txBody>
      </p:sp>
      <p:sp>
        <p:nvSpPr>
          <p:cNvPr id="8" name="Stačiakampis 7"/>
          <p:cNvSpPr/>
          <p:nvPr/>
        </p:nvSpPr>
        <p:spPr>
          <a:xfrm>
            <a:off x="493021" y="2636912"/>
            <a:ext cx="432048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 smtClean="0"/>
              <a:t>Dėl šviesos</a:t>
            </a:r>
            <a:endParaRPr lang="lt-LT" sz="4400" dirty="0"/>
          </a:p>
        </p:txBody>
      </p:sp>
      <p:sp>
        <p:nvSpPr>
          <p:cNvPr id="9" name="Stačiakampis 8"/>
          <p:cNvSpPr/>
          <p:nvPr/>
        </p:nvSpPr>
        <p:spPr>
          <a:xfrm>
            <a:off x="4566078" y="3176972"/>
            <a:ext cx="4320480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 smtClean="0"/>
              <a:t>Dėl erdvės</a:t>
            </a:r>
            <a:endParaRPr lang="lt-LT" sz="4400" dirty="0"/>
          </a:p>
        </p:txBody>
      </p:sp>
      <p:sp>
        <p:nvSpPr>
          <p:cNvPr id="10" name="Stačiakampis 9"/>
          <p:cNvSpPr/>
          <p:nvPr/>
        </p:nvSpPr>
        <p:spPr>
          <a:xfrm>
            <a:off x="493020" y="3717032"/>
            <a:ext cx="4511027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 smtClean="0"/>
              <a:t>Dėl teritorijos</a:t>
            </a:r>
            <a:endParaRPr lang="lt-LT" sz="4400" dirty="0"/>
          </a:p>
        </p:txBody>
      </p:sp>
      <p:sp>
        <p:nvSpPr>
          <p:cNvPr id="11" name="Stačiakampis 10"/>
          <p:cNvSpPr/>
          <p:nvPr/>
        </p:nvSpPr>
        <p:spPr>
          <a:xfrm>
            <a:off x="2628768" y="4082716"/>
            <a:ext cx="436946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lt-L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Kokie organizmai ir</a:t>
            </a:r>
          </a:p>
          <a:p>
            <a:pPr algn="ctr"/>
            <a:r>
              <a:rPr lang="lt-L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dėl ko </a:t>
            </a:r>
          </a:p>
          <a:p>
            <a:pPr algn="ctr"/>
            <a:r>
              <a:rPr lang="lt-L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konkuruoja miško </a:t>
            </a:r>
          </a:p>
          <a:p>
            <a:pPr algn="ctr"/>
            <a:r>
              <a:rPr lang="lt-L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ekosistemoje?</a:t>
            </a:r>
            <a:endParaRPr lang="lt-LT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6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Kokie organizmai šiame mitybos tinkle konkuruos dėl maisto?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9F5C-F368-451E-A2DF-76A2EC2B38DC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036496" cy="55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67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4332" y="2924944"/>
            <a:ext cx="3578579" cy="3110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A210-C3B4-4D83-B028-0DC5468A7108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758530" cy="3210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aaiškinimas su rodykle į apačią 3"/>
          <p:cNvSpPr/>
          <p:nvPr/>
        </p:nvSpPr>
        <p:spPr>
          <a:xfrm>
            <a:off x="539552" y="1772816"/>
            <a:ext cx="4032448" cy="158417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Pingvinams pakanka mažos teritorijos , kurioje gali išperėti jauniklius.</a:t>
            </a:r>
            <a:endParaRPr lang="lt-L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Paaiškinimas su rodykle į apačią 4"/>
          <p:cNvSpPr/>
          <p:nvPr/>
        </p:nvSpPr>
        <p:spPr>
          <a:xfrm>
            <a:off x="5044332" y="1772816"/>
            <a:ext cx="3578579" cy="1656184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Strazdas įspėja konkurentus, kad šioje teritorijoje maitinasi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48680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Atlikite 18 užduotį pratybų sąsiuviniuose</a:t>
            </a:r>
            <a:endParaRPr lang="lt-LT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12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261161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0272"/>
            <a:ext cx="2592288" cy="2047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476500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76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9F5C-F368-451E-A2DF-76A2EC2B38DC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85860"/>
            <a:ext cx="4242048" cy="318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233" y="2636912"/>
            <a:ext cx="3672408" cy="3559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dyklė dešinėn 6"/>
          <p:cNvSpPr/>
          <p:nvPr/>
        </p:nvSpPr>
        <p:spPr>
          <a:xfrm>
            <a:off x="1835696" y="1700808"/>
            <a:ext cx="3528392" cy="151216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Kanadinė audinė</a:t>
            </a:r>
            <a:endParaRPr lang="lt-L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odyklė kairėn 7"/>
          <p:cNvSpPr/>
          <p:nvPr/>
        </p:nvSpPr>
        <p:spPr>
          <a:xfrm>
            <a:off x="4067944" y="4257092"/>
            <a:ext cx="3744416" cy="136815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Europinė audinė</a:t>
            </a:r>
            <a:endParaRPr lang="lt-L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Dėl kokių išteklių konkuruoja šios dvi rūšys?</a:t>
            </a:r>
            <a:endParaRPr lang="lt-L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395536" y="908720"/>
            <a:ext cx="3672408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Atlikite užduotį psl. 43 užd.22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0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A210-C3B4-4D83-B028-0DC5468A7108}" type="datetime1">
              <a:rPr lang="lt-LT" smtClean="0"/>
              <a:pPr/>
              <a:t>2013.04.26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56992"/>
            <a:ext cx="415930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14745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899592" y="3573016"/>
            <a:ext cx="316835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Juodasis strazdas</a:t>
            </a:r>
            <a:endParaRPr lang="lt-L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5004048" y="5733256"/>
            <a:ext cx="352839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Strazdas giesmininkas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782" y="116632"/>
            <a:ext cx="80660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apvalintas stačiakampis 6"/>
          <p:cNvSpPr/>
          <p:nvPr/>
        </p:nvSpPr>
        <p:spPr>
          <a:xfrm>
            <a:off x="4519424" y="1052736"/>
            <a:ext cx="4497640" cy="100811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latin typeface="Comic Sans MS" pitchFamily="66" charset="0"/>
              </a:rPr>
              <a:t>Atlikite psl. 43 esančią </a:t>
            </a:r>
            <a:r>
              <a:rPr lang="en-US" sz="2800" smtClean="0">
                <a:latin typeface="Comic Sans MS" pitchFamily="66" charset="0"/>
              </a:rPr>
              <a:t>21</a:t>
            </a:r>
            <a:r>
              <a:rPr lang="lt-LT" sz="2800" smtClean="0">
                <a:latin typeface="Comic Sans MS" pitchFamily="66" charset="0"/>
              </a:rPr>
              <a:t> </a:t>
            </a:r>
            <a:r>
              <a:rPr lang="lt-LT" sz="2800" dirty="0" smtClean="0">
                <a:latin typeface="Comic Sans MS" pitchFamily="66" charset="0"/>
              </a:rPr>
              <a:t>užduotį</a:t>
            </a:r>
            <a:endParaRPr lang="lt-LT" sz="2800" dirty="0">
              <a:latin typeface="Comic Sans MS" pitchFamily="66" charset="0"/>
            </a:endParaRPr>
          </a:p>
        </p:txBody>
      </p:sp>
      <p:sp>
        <p:nvSpPr>
          <p:cNvPr id="8" name="Lygiašonis trikampis 7"/>
          <p:cNvSpPr/>
          <p:nvPr/>
        </p:nvSpPr>
        <p:spPr>
          <a:xfrm>
            <a:off x="539552" y="1052736"/>
            <a:ext cx="3528392" cy="216024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 smtClean="0">
                <a:latin typeface="Comic Sans MS" pitchFamily="66" charset="0"/>
              </a:rPr>
              <a:t>Teritorija</a:t>
            </a:r>
          </a:p>
          <a:p>
            <a:pPr algn="ctr"/>
            <a:r>
              <a:rPr lang="lt-LT" sz="2000" dirty="0" smtClean="0">
                <a:latin typeface="Comic Sans MS" pitchFamily="66" charset="0"/>
              </a:rPr>
              <a:t>Lizdavietės</a:t>
            </a:r>
          </a:p>
          <a:p>
            <a:pPr algn="ctr"/>
            <a:r>
              <a:rPr lang="lt-LT" sz="2000" dirty="0" smtClean="0">
                <a:latin typeface="Comic Sans MS" pitchFamily="66" charset="0"/>
              </a:rPr>
              <a:t>Maistas </a:t>
            </a:r>
            <a:endParaRPr lang="lt-L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18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240</Words>
  <Application>Microsoft Office PowerPoint</Application>
  <PresentationFormat>Demonstracija ekrane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Office tema</vt:lpstr>
      <vt:lpstr>Skaidrė 1</vt:lpstr>
      <vt:lpstr>Pamokos uždaviniai:</vt:lpstr>
      <vt:lpstr>Ką vadiname konkurencija?</vt:lpstr>
      <vt:lpstr>Dėl ko konkuruoja ekosistemų individai?</vt:lpstr>
      <vt:lpstr>Kokie organizmai šiame mitybos tinkle konkuruos dėl maisto?</vt:lpstr>
      <vt:lpstr>Skaidrė 6</vt:lpstr>
      <vt:lpstr>Skaidrė 7</vt:lpstr>
      <vt:lpstr>Skaidrė 8</vt:lpstr>
      <vt:lpstr>Skaidrė 9</vt:lpstr>
      <vt:lpstr>Skaidrė 10</vt:lpstr>
      <vt:lpstr>Kaip konkurencija veikia populiacijų dydį?</vt:lpstr>
      <vt:lpstr>Skaidrė 12</vt:lpstr>
      <vt:lpstr>Skaidrė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Biologija</dc:creator>
  <cp:lastModifiedBy>Biogija</cp:lastModifiedBy>
  <cp:revision>21</cp:revision>
  <dcterms:created xsi:type="dcterms:W3CDTF">2012-04-13T18:51:36Z</dcterms:created>
  <dcterms:modified xsi:type="dcterms:W3CDTF">2013-04-26T05:33:34Z</dcterms:modified>
</cp:coreProperties>
</file>