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640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849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974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23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259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47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903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51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368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378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955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5E9EFF"/>
            </a:gs>
            <a:gs pos="97000">
              <a:srgbClr val="85C2FF"/>
            </a:gs>
            <a:gs pos="9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A9985-AA11-49A0-8A50-0759509A9CBD}" type="datetimeFigureOut">
              <a:rPr lang="lt-LT" smtClean="0"/>
              <a:t>2012.03.13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06A2-4CFC-4888-AE8D-55F2DD2CAA7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217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amta7-8.mkp.emokykla.lt/lt/mo/demonstracijos/pozymiu_paveldejima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Kintamumo tyrimas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PRAKTIKOS DARBAS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64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UŽDAVINIAI: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Surinksite informaciją apie klasės draugų paveldimus požymius, gautą informaciją apibendrinsite ir padarysite išvadas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8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Prisiminkim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61" y="2060848"/>
            <a:ext cx="847231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tačiakampis 4"/>
          <p:cNvSpPr/>
          <p:nvPr/>
        </p:nvSpPr>
        <p:spPr>
          <a:xfrm>
            <a:off x="643975" y="1414517"/>
            <a:ext cx="8256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dirty="0" smtClean="0">
                <a:hlinkClick r:id="rId3"/>
              </a:rPr>
              <a:t>http://gamta7-8.mkp.emokykla.lt/lt/</a:t>
            </a:r>
            <a:r>
              <a:rPr lang="lt-LT" dirty="0" err="1" smtClean="0">
                <a:hlinkClick r:id="rId3"/>
              </a:rPr>
              <a:t>mo</a:t>
            </a:r>
            <a:r>
              <a:rPr lang="lt-LT" dirty="0" smtClean="0">
                <a:hlinkClick r:id="rId3"/>
              </a:rPr>
              <a:t>/demonstracijos/</a:t>
            </a:r>
            <a:r>
              <a:rPr lang="lt-LT" dirty="0" err="1" smtClean="0">
                <a:hlinkClick r:id="rId3"/>
              </a:rPr>
              <a:t>pozymiu_paveldejimas</a:t>
            </a:r>
            <a:r>
              <a:rPr lang="lt-LT" dirty="0" smtClean="0">
                <a:hlinkClick r:id="rId3"/>
              </a:rPr>
              <a:t>/</a:t>
            </a:r>
            <a:endParaRPr lang="lt-LT" dirty="0" smtClean="0"/>
          </a:p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149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Hipotezė :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Klasės draugų tarpe vyrauja dominuojantys žmogaus požymiai.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3888432" cy="387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3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Darbo eiga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683568" y="2690336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dirty="0" smtClean="0"/>
              <a:t> </a:t>
            </a:r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Ištirkite savo klasės draugų požymius ir gautus duomenis įrašykite į lentelę. Požymio pasireiškimo dažnį apskaičiuokite pagal formulę:</a:t>
            </a:r>
          </a:p>
          <a:p>
            <a:pPr algn="ctr"/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lt-LT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9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Išvadų skelbimas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Pagal gautus duomenis nubrėžkite skritulinę diagramą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3121"/>
            <a:ext cx="5112568" cy="303926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14287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Vertinimas 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Pasiruošimas darbui                   po 2 balus</a:t>
            </a:r>
          </a:p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Duomenų surinkimas</a:t>
            </a:r>
          </a:p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Duomenų apdorojimas</a:t>
            </a:r>
          </a:p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Diagramos nubraižymas</a:t>
            </a:r>
          </a:p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Darbo apipavidalinimas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7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80</Words>
  <Application>Microsoft Office PowerPoint</Application>
  <PresentationFormat>Demonstracija ekrane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Office tema</vt:lpstr>
      <vt:lpstr>Kintamumo tyrimas</vt:lpstr>
      <vt:lpstr>UŽDAVINIAI:</vt:lpstr>
      <vt:lpstr>Prisiminkim</vt:lpstr>
      <vt:lpstr>Hipotezė :</vt:lpstr>
      <vt:lpstr>Darbo eiga</vt:lpstr>
      <vt:lpstr>Išvadų skelbimas</vt:lpstr>
      <vt:lpstr>Vertinimas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Kintamumo tyrimas</dc:title>
  <dc:creator>Biologija</dc:creator>
  <cp:lastModifiedBy>Biologija</cp:lastModifiedBy>
  <cp:revision>6</cp:revision>
  <dcterms:created xsi:type="dcterms:W3CDTF">2012-03-13T20:14:33Z</dcterms:created>
  <dcterms:modified xsi:type="dcterms:W3CDTF">2012-03-13T20:50:55Z</dcterms:modified>
</cp:coreProperties>
</file>