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3B0DD-BDDC-4705-A7E5-4D4D8570F118}" type="datetimeFigureOut">
              <a:rPr lang="lt-LT" smtClean="0"/>
              <a:pPr/>
              <a:t>2014.01.15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54707-46F5-4C8C-B18B-4263D9A1D25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96297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1402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4609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01720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0892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5987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95094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34786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83912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66493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7541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92000">
              <a:srgbClr val="66008F">
                <a:lumMod val="54000"/>
                <a:lumOff val="46000"/>
                <a:alpha val="50000"/>
              </a:srgbClr>
            </a:gs>
            <a:gs pos="100000">
              <a:srgbClr val="BA0066"/>
            </a:gs>
            <a:gs pos="95000">
              <a:srgbClr val="FFC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smtClean="0"/>
              <a:t>Griškabūdžio gimnazija</a:t>
            </a: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18A6-6514-4634-9073-2957B662111B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9162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lt-LT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itchFamily="66" charset="0"/>
              </a:rPr>
              <a:t>Gamtinė ir dirbtinė atranka</a:t>
            </a:r>
            <a:endParaRPr lang="lt-LT" sz="7200" dirty="0">
              <a:solidFill>
                <a:schemeClr val="accent1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Antrinis pavadinima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7" name="Poraštės vietos rezervavimo ženklas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807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Ką vadiname veisle?</a:t>
            </a:r>
          </a:p>
          <a:p>
            <a:r>
              <a:rPr lang="lt-LT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Ką vadiname rūšimi?</a:t>
            </a:r>
            <a:endParaRPr lang="lt-LT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779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lt-LT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Dėkoju už dėmesį </a:t>
            </a:r>
            <a:r>
              <a:rPr lang="lt-LT" sz="4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  <a:sym typeface="Wingdings" pitchFamily="2" charset="2"/>
              </a:rPr>
              <a:t></a:t>
            </a:r>
            <a:endParaRPr lang="lt-LT" sz="4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Antrinis pavadinima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640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Tikslai ir uždaviniai</a:t>
            </a:r>
            <a:endParaRPr lang="lt-L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Pakartoti gamtinę atranką, nurodyti jos ypatumus.</a:t>
            </a:r>
          </a:p>
          <a:p>
            <a:r>
              <a:rPr lang="lt-LT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Pakartoti </a:t>
            </a: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veiksnius leidžiančius vykti gamtinei atrankai.</a:t>
            </a:r>
          </a:p>
          <a:p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Apibūdinti dirbtinę atranką, kaip žmogaus veiklos rezultatą.</a:t>
            </a:r>
          </a:p>
          <a:p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Palyginti gamtinę ir dirbtinę atrankas.</a:t>
            </a:r>
            <a:endParaRPr lang="lt-L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812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Gamtinė atranka</a:t>
            </a:r>
            <a:endParaRPr lang="lt-LT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Procesas , kai išlieka ir susilaukia palikuonių individai , turintys naudingų tomis sąlygomis paveldimųjų pakitimų.</a:t>
            </a:r>
          </a:p>
          <a:p>
            <a:pPr marL="0" indent="0">
              <a:buNone/>
            </a:pP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Varomosios jėgos:</a:t>
            </a:r>
          </a:p>
          <a:p>
            <a:r>
              <a:rPr lang="lt-L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Paveldimas kintamumas</a:t>
            </a:r>
          </a:p>
          <a:p>
            <a:r>
              <a:rPr lang="lt-L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Kova dėl būvio</a:t>
            </a:r>
          </a:p>
          <a:p>
            <a:r>
              <a:rPr lang="lt-L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Gamtinė atranka</a:t>
            </a:r>
          </a:p>
          <a:p>
            <a:pPr marL="0" indent="0">
              <a:buNone/>
            </a:pP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31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Selekcija  - tai dirbtinė atranka bei veisimas, siekiant sukurti naujas veisles ar pagerinti jau turimas senas.</a:t>
            </a:r>
          </a:p>
          <a:p>
            <a:pPr marL="0" indent="0">
              <a:buNone/>
            </a:pPr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Selekcijos tikslai:</a:t>
            </a:r>
          </a:p>
          <a:p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Tenkinti žmogaus poreikius, didinti derlingumą ir atsparumą ligoms.</a:t>
            </a:r>
          </a:p>
          <a:p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Kaupti ir išsaugoti įvairias veisles.</a:t>
            </a:r>
          </a:p>
          <a:p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Gerinti išvestas veisles ir išvesti naujas.</a:t>
            </a:r>
            <a:endParaRPr lang="lt-LT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</a:t>
            </a:r>
            <a:r>
              <a:rPr lang="lt-LT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irbtinė atranka</a:t>
            </a:r>
            <a:endParaRPr lang="lt-LT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517232"/>
            <a:ext cx="38100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29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Selekcijos metodai</a:t>
            </a:r>
            <a:endParaRPr lang="lt-LT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Atranka</a:t>
            </a:r>
            <a:r>
              <a:rPr lang="lt-L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r>
              <a:rPr lang="lt-L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lt-LT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atsitiktinė,</a:t>
            </a:r>
            <a:r>
              <a:rPr lang="lt-L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kai išvesdamas veislę iš anksto nenumato požymių </a:t>
            </a:r>
          </a:p>
          <a:p>
            <a:r>
              <a:rPr lang="lt-LT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lt-LT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metodinė- </a:t>
            </a:r>
            <a:r>
              <a:rPr lang="lt-L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kai požymiai numatomi iš anksto</a:t>
            </a:r>
            <a:r>
              <a:rPr lang="lt-L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lt-LT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</a:t>
            </a:r>
            <a:r>
              <a:rPr lang="lt-LT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asinė </a:t>
            </a:r>
            <a:r>
              <a:rPr lang="lt-L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kai iš pradžių atrenkama visa grupė individų</a:t>
            </a:r>
          </a:p>
          <a:p>
            <a:r>
              <a:rPr lang="lt-LT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lt-LT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ndividualioji </a:t>
            </a:r>
            <a:r>
              <a:rPr lang="lt-L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– kai atrenkami atskiri individai , turintys žmogui svarbių požymių.</a:t>
            </a:r>
          </a:p>
          <a:p>
            <a:pPr marL="0" indent="0">
              <a:buNone/>
            </a:pPr>
            <a:r>
              <a:rPr lang="lt-L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Atranka gali būti </a:t>
            </a:r>
            <a:r>
              <a:rPr lang="lt-LT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vienakartinė</a:t>
            </a:r>
            <a:r>
              <a:rPr lang="lt-LT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arba daugkartinė.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8597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Kryžminimas ( hibridizacija )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Giminingas </a:t>
            </a: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kryžminimas– tai augalų savidulka ir gyvulių artimų giminaičių poravimas. Taip dauguma veislių tampa </a:t>
            </a:r>
            <a:r>
              <a:rPr lang="lt-LT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homozigotinėmis</a:t>
            </a: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ir tokie palikuonys sudaro grynąją liniją. Pirmos kartos palikuonių gyvybiškumas ir stiprumas  , bei produktyvumas vadinamas </a:t>
            </a:r>
            <a:r>
              <a:rPr lang="lt-LT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heteroze</a:t>
            </a: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1717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lt-L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Negiminingas </a:t>
            </a: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kryžminimas – kai kryžminami individai yra ne giminės. Taip galima išlaikyti hibridų savybes ir jas pagerinti. Dauguma genų pereina į </a:t>
            </a:r>
            <a:r>
              <a:rPr lang="lt-LT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heterozigotinę</a:t>
            </a: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būsena ir neleidžia pasireikšti </a:t>
            </a:r>
            <a:r>
              <a:rPr lang="lt-LT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recesyviniams</a:t>
            </a: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genams.</a:t>
            </a:r>
          </a:p>
          <a:p>
            <a:r>
              <a:rPr lang="lt-LT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Tarprūšinis</a:t>
            </a: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kryžminimas – kai kryžminami skirtingų rūšių individai.</a:t>
            </a:r>
          </a:p>
          <a:p>
            <a:pPr marL="0" indent="0">
              <a:buNone/>
            </a:pPr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 </a:t>
            </a:r>
            <a:r>
              <a:rPr lang="lt-LT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Kvietrugiai,katašunis</a:t>
            </a:r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mulas, </a:t>
            </a:r>
            <a:r>
              <a:rPr lang="lt-LT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liūtatigris</a:t>
            </a:r>
            <a:r>
              <a:rPr lang="lt-LT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)</a:t>
            </a:r>
            <a:endParaRPr lang="lt-LT" sz="2800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77858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Dirbtinės ir gamtinės atrankos palyginimas</a:t>
            </a:r>
            <a:endParaRPr lang="lt-L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958309"/>
              </p:ext>
            </p:extLst>
          </p:nvPr>
        </p:nvGraphicFramePr>
        <p:xfrm>
          <a:off x="457200" y="1600200"/>
          <a:ext cx="8229600" cy="449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Požymis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DIRBTINĖ ATRANKA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GAMTINĖ ATRANKA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Rezultatas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Sukuriamos naujos naminių gyvulių</a:t>
                      </a:r>
                      <a:r>
                        <a:rPr lang="lt-LT" baseline="0" dirty="0" smtClean="0"/>
                        <a:t> ar augalų veislės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Atsiranda naujos rūšys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Atranką vykdo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Žmogus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Aplinkos sąlygos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Atrenkamieji</a:t>
                      </a:r>
                      <a:r>
                        <a:rPr lang="lt-LT" baseline="0" dirty="0" smtClean="0"/>
                        <a:t> požymiai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Žmogų dominantys požymiai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Rūšies individams svarbūs požymiai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Požymių reikšmė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Atrenkami požymiai gali būti kenksmingi</a:t>
                      </a:r>
                      <a:r>
                        <a:rPr lang="lt-LT" baseline="0" dirty="0" smtClean="0"/>
                        <a:t> organizmui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Atrenkami požymiai tik naudingi organizmui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Reikalingos sąlygos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Sukurtos veislės gamtoje negalėtų egzistuoti savarankiškai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Sukurtos rūšys , kurios</a:t>
                      </a:r>
                      <a:r>
                        <a:rPr lang="lt-LT" baseline="0" dirty="0" smtClean="0"/>
                        <a:t> prisitaiko prie tam tikrų gamtos sąlygų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Vyksta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Nuo tada kai žmogus pradėjo dirbti žemę</a:t>
                      </a:r>
                      <a:r>
                        <a:rPr lang="lt-LT" baseline="0" dirty="0" smtClean="0"/>
                        <a:t> ir prisijaukino gyvulius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Per</a:t>
                      </a:r>
                      <a:r>
                        <a:rPr lang="lt-LT" baseline="0" dirty="0" smtClean="0"/>
                        <a:t> visą gyvybės vystymosi istoriją nuo pat jos atsiradimo.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944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381677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520280" cy="3043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62745"/>
            <a:ext cx="4608512" cy="295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80433"/>
            <a:ext cx="3674740" cy="3157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2011.03.16</a:t>
            </a:r>
            <a:endParaRPr lang="lt-LT"/>
          </a:p>
        </p:txBody>
      </p:sp>
      <p:sp>
        <p:nvSpPr>
          <p:cNvPr id="7" name="Poraštės vietos rezervavimo ženklas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Griškabūdžio gimnazija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3394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380</Words>
  <Application>Microsoft Office PowerPoint</Application>
  <PresentationFormat>Demonstracija ekrane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Office tema</vt:lpstr>
      <vt:lpstr>Gamtinė ir dirbtinė atranka</vt:lpstr>
      <vt:lpstr>Tikslai ir uždaviniai</vt:lpstr>
      <vt:lpstr>Gamtinė atranka</vt:lpstr>
      <vt:lpstr>Dirbtinė atranka</vt:lpstr>
      <vt:lpstr>Selekcijos metodai</vt:lpstr>
      <vt:lpstr>Kryžminimas ( hibridizacija )</vt:lpstr>
      <vt:lpstr>Skaidrė 7</vt:lpstr>
      <vt:lpstr>Dirbtinės ir gamtinės atrankos palyginimas</vt:lpstr>
      <vt:lpstr>Skaidrė 9</vt:lpstr>
      <vt:lpstr>Skaidrė 10</vt:lpstr>
      <vt:lpstr>Dėkoju už dėmesį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Gamtinė ir dirbtinė atranka</dc:title>
  <dc:creator>Biologija</dc:creator>
  <cp:lastModifiedBy>Biogija</cp:lastModifiedBy>
  <cp:revision>26</cp:revision>
  <dcterms:created xsi:type="dcterms:W3CDTF">2011-02-28T15:49:14Z</dcterms:created>
  <dcterms:modified xsi:type="dcterms:W3CDTF">2014-01-15T11:48:00Z</dcterms:modified>
</cp:coreProperties>
</file>