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57" r:id="rId4"/>
    <p:sldId id="275" r:id="rId5"/>
    <p:sldId id="260" r:id="rId6"/>
    <p:sldId id="273" r:id="rId7"/>
    <p:sldId id="261" r:id="rId8"/>
    <p:sldId id="263" r:id="rId9"/>
    <p:sldId id="264" r:id="rId10"/>
    <p:sldId id="270" r:id="rId11"/>
    <p:sldId id="272" r:id="rId12"/>
    <p:sldId id="271" r:id="rId13"/>
    <p:sldId id="265" r:id="rId14"/>
    <p:sldId id="262" r:id="rId15"/>
    <p:sldId id="274" r:id="rId16"/>
    <p:sldId id="266" r:id="rId17"/>
    <p:sldId id="267" r:id="rId18"/>
    <p:sldId id="268" r:id="rId19"/>
    <p:sldId id="276" r:id="rId20"/>
    <p:sldId id="269" r:id="rId21"/>
    <p:sldId id="278" r:id="rId22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A46088-64B4-455C-AFB1-EA504149603B}" type="datetimeFigureOut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noProof="0" smtClean="0"/>
              <a:t>Spustelėję redag. ruoš. teksto stilių</a:t>
            </a:r>
          </a:p>
          <a:p>
            <a:pPr lvl="1"/>
            <a:r>
              <a:rPr lang="lt-LT" noProof="0" smtClean="0"/>
              <a:t>Antras lygmuo</a:t>
            </a:r>
          </a:p>
          <a:p>
            <a:pPr lvl="2"/>
            <a:r>
              <a:rPr lang="lt-LT" noProof="0" smtClean="0"/>
              <a:t>Trečias lygmuo</a:t>
            </a:r>
          </a:p>
          <a:p>
            <a:pPr lvl="3"/>
            <a:r>
              <a:rPr lang="lt-LT" noProof="0" smtClean="0"/>
              <a:t>Ketvirtas lygmuo</a:t>
            </a:r>
          </a:p>
          <a:p>
            <a:pPr lvl="4"/>
            <a:r>
              <a:rPr lang="lt-LT" noProof="0" smtClean="0"/>
              <a:t>Penktas lygmuo</a:t>
            </a:r>
            <a:endParaRPr lang="lt-LT" noProof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CC3313-D9C9-4DEA-A5CA-868CDBB5E49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B3BAA-E119-4539-85B3-8387756E22B2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    Griškabūdžio gimnazija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309BC-AE57-4B0D-8957-507BA8837C9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AACD7-B687-488A-87BE-4C8A1F461C7C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    Griškabūdžio gimnazija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2E849-898E-48F4-B41B-08BAF02E650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B17B-1643-4483-A9AE-54A921C0FD1F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    Griškabūdžio gimnazija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BE3E-375B-4629-8659-282DA7EAD85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15156-2EA5-4619-8397-88C9B7538870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    Griškabūdžio gimnazija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1CD5-414C-43CC-9DFC-F64F9D4180B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9BBB-5689-4AC1-81DD-E3AC8278AA54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    Griškabūdžio gimnazija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1F7A-C61A-4366-B0CC-A061FCD5A4C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68E06-3329-452E-AE60-A2F02AC2A6B0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    Griškabūdžio gimnazija</a:t>
            </a:r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09DDF-F1E4-42A6-BEB3-70138FE0007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B3A9E-C057-47DE-A9D7-F7818B98EBAE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8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    Griškabūdžio gimnazija</a:t>
            </a:r>
          </a:p>
        </p:txBody>
      </p:sp>
      <p:sp>
        <p:nvSpPr>
          <p:cNvPr id="9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71DD9-EDF2-409A-8007-7D930B46E62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FFCDF-31B3-46AB-83EC-3A856FA77006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4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    Griškabūdžio gimnazija</a:t>
            </a:r>
          </a:p>
        </p:txBody>
      </p:sp>
      <p:sp>
        <p:nvSpPr>
          <p:cNvPr id="5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C029B-F22F-4A34-A31C-4BDD977EA39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63DEE-5C92-4CE7-A4E5-1DD57900ADB9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3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    Griškabūdžio gimnazija</a:t>
            </a:r>
          </a:p>
        </p:txBody>
      </p:sp>
      <p:sp>
        <p:nvSpPr>
          <p:cNvPr id="4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0075-CE32-4271-B120-203A9CB6888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FADE5-C6B8-4D33-B9E6-0B3DA2AAFBED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    Griškabūdžio gimnazija</a:t>
            </a:r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BB660-928D-4C34-B343-FD522FABA39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8D1DD-5696-4D14-BEB6-68353B8D695B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    Griškabūdžio gimnazija</a:t>
            </a:r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F9B4-DAF4-40D5-A817-65A7A4AD886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1">
                <a:tint val="66000"/>
                <a:satMod val="160000"/>
              </a:schemeClr>
            </a:gs>
            <a:gs pos="9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avadinimo vietos rezervavimo ženkla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Spustelėję redag. ruoš. pavad. stilių</a:t>
            </a:r>
          </a:p>
        </p:txBody>
      </p:sp>
      <p:sp>
        <p:nvSpPr>
          <p:cNvPr id="1027" name="Teksto vietos rezervavimo ženklas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4ADF69-3D5D-46C7-A4EE-55CE1EB829ED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lt-LT"/>
              <a:t>Neringa Stravinskienė                       Griškabūdžio gimnazija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764F67-81BF-4FD0-8F6B-FCEF2A605E2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3082780" y="2967335"/>
            <a:ext cx="29784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fosilijos</a:t>
            </a:r>
            <a:endParaRPr lang="lt-LT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Datos vietos rezervavimo ženklas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7E3D6E-2A7D-4A9D-ACCC-0F94ED8972DE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7" name="Poraštės vietos rezervavimo ženklas 6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Koprolitai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844675"/>
            <a:ext cx="47529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0" y="1484313"/>
            <a:ext cx="3744913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Suakmenėjusios įvairių gyvūnų išmatos</a:t>
            </a:r>
            <a:endParaRPr lang="lt-LT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5DFD0A-8228-4E28-8812-09311B2DDD94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32040" y="1298476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4578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Pėdsakai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737992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3482712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3" name="TextBox 2"/>
          <p:cNvSpPr txBox="1"/>
          <p:nvPr/>
        </p:nvSpPr>
        <p:spPr>
          <a:xfrm>
            <a:off x="611188" y="1298575"/>
            <a:ext cx="4143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Mikštose uolienose gyvūnai palieka pėdsakus. Juos užkloja dumblas, kuris ilgainiui virsta uoliena. Pašalinus šį sluoksnį atsiveria suakmenėjusių pėdsakų.</a:t>
            </a:r>
            <a:endParaRPr lang="lt-L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F7DBAC-0DC5-412F-87B8-A2EE7B3C1833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Atspaudai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30640"/>
          <a:stretch/>
        </p:blipFill>
        <p:spPr bwMode="auto">
          <a:xfrm>
            <a:off x="324870" y="1226813"/>
            <a:ext cx="2933300" cy="3171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9690453">
            <a:off x="1186304" y="3195766"/>
            <a:ext cx="3870243" cy="2879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3" name="TextBox 2"/>
          <p:cNvSpPr txBox="1"/>
          <p:nvPr/>
        </p:nvSpPr>
        <p:spPr>
          <a:xfrm>
            <a:off x="5219700" y="1227138"/>
            <a:ext cx="338455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Žuvusį organizmą palaidoja dumblas, kuris greitai sukietėja. Kūnas ilgainiui suyra , jo vietoje lieka tuštuma. Perskėlus tokią uolieną atsiveria </a:t>
            </a:r>
            <a:r>
              <a:rPr lang="lt-L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  <a:r>
              <a:rPr lang="lt-L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rganizmo atspaudas.</a:t>
            </a:r>
            <a:endParaRPr lang="lt-LT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FA9A81-8A7B-4875-8AE0-E697E3ACE027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aveikslėlis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86423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tačiakampis 2"/>
          <p:cNvSpPr/>
          <p:nvPr/>
        </p:nvSpPr>
        <p:spPr>
          <a:xfrm>
            <a:off x="517557" y="332656"/>
            <a:ext cx="814152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Atlikime užduotį pratybų sąsiuviniuose psl. 33 </a:t>
            </a:r>
            <a:r>
              <a:rPr lang="lt-LT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užd</a:t>
            </a:r>
            <a:r>
              <a:rPr lang="lt-LT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 27</a:t>
            </a:r>
            <a:endParaRPr lang="lt-LT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225BFD-0E0B-4291-BB13-F0AFEEFC15EC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773238"/>
            <a:ext cx="8713787" cy="5084762"/>
          </a:xfrm>
        </p:spPr>
      </p:pic>
      <p:sp>
        <p:nvSpPr>
          <p:cNvPr id="2" name="Stačiakampis 1"/>
          <p:cNvSpPr/>
          <p:nvPr/>
        </p:nvSpPr>
        <p:spPr>
          <a:xfrm>
            <a:off x="395288" y="260350"/>
            <a:ext cx="84978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Lygindami fosilijas, mokslininkai nustatė, kaip per milijonus metų kito organizmai. Taip po kruopelytę buvo surankiota gyvybės istorija, kuri naujais faktais papildoma iki šių dienų.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2537DC9-2DF4-4FEF-94C5-07ABE36617CE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iesioji jungtis 4"/>
          <p:cNvCxnSpPr/>
          <p:nvPr/>
        </p:nvCxnSpPr>
        <p:spPr>
          <a:xfrm>
            <a:off x="971550" y="2747963"/>
            <a:ext cx="0" cy="38163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Lankas 5"/>
          <p:cNvSpPr/>
          <p:nvPr/>
        </p:nvSpPr>
        <p:spPr>
          <a:xfrm rot="3746408">
            <a:off x="50006" y="1667669"/>
            <a:ext cx="2447925" cy="5148263"/>
          </a:xfrm>
          <a:prstGeom prst="arc">
            <a:avLst>
              <a:gd name="adj1" fmla="val 16153281"/>
              <a:gd name="adj2" fmla="val 245727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816100"/>
            <a:ext cx="2809875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755775"/>
            <a:ext cx="143986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ankas 7"/>
          <p:cNvSpPr/>
          <p:nvPr/>
        </p:nvSpPr>
        <p:spPr>
          <a:xfrm rot="6713229">
            <a:off x="4630738" y="763588"/>
            <a:ext cx="3384550" cy="3384550"/>
          </a:xfrm>
          <a:prstGeom prst="arc">
            <a:avLst>
              <a:gd name="adj1" fmla="val 13952910"/>
              <a:gd name="adj2" fmla="val 191709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4" name="Stačiakampis 3"/>
          <p:cNvSpPr/>
          <p:nvPr/>
        </p:nvSpPr>
        <p:spPr>
          <a:xfrm rot="16200000">
            <a:off x="-247649" y="1243012"/>
            <a:ext cx="2513012" cy="576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žuvys</a:t>
            </a:r>
            <a:endParaRPr lang="lt-LT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čiakampis 6"/>
          <p:cNvSpPr/>
          <p:nvPr/>
        </p:nvSpPr>
        <p:spPr>
          <a:xfrm rot="16200000">
            <a:off x="1976438" y="1481137"/>
            <a:ext cx="2959100" cy="504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varliagyviai</a:t>
            </a:r>
            <a:endParaRPr lang="lt-LT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tačiakampis 8"/>
          <p:cNvSpPr/>
          <p:nvPr/>
        </p:nvSpPr>
        <p:spPr>
          <a:xfrm rot="16200000">
            <a:off x="4506119" y="986631"/>
            <a:ext cx="2016125" cy="576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ropliai</a:t>
            </a:r>
            <a:endParaRPr lang="lt-LT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tačiakampis 9"/>
          <p:cNvSpPr/>
          <p:nvPr/>
        </p:nvSpPr>
        <p:spPr>
          <a:xfrm rot="16200000">
            <a:off x="5760244" y="915194"/>
            <a:ext cx="2087562" cy="647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paukščiai</a:t>
            </a:r>
            <a:endParaRPr lang="lt-LT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tačiakampis 10"/>
          <p:cNvSpPr/>
          <p:nvPr/>
        </p:nvSpPr>
        <p:spPr>
          <a:xfrm rot="16200000">
            <a:off x="6646069" y="1296194"/>
            <a:ext cx="2547937" cy="504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žinduoliai</a:t>
            </a:r>
            <a:endParaRPr lang="lt-LT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tačiakampis 11"/>
          <p:cNvSpPr/>
          <p:nvPr/>
        </p:nvSpPr>
        <p:spPr>
          <a:xfrm>
            <a:off x="501250" y="4394933"/>
            <a:ext cx="81415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Atlikime užduotį pratybų sąsiuviniuose psl. 34 </a:t>
            </a:r>
            <a:r>
              <a:rPr lang="lt-LT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užd</a:t>
            </a:r>
            <a:r>
              <a:rPr lang="lt-LT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 29</a:t>
            </a:r>
            <a:endParaRPr lang="lt-LT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3" name="Datos vietos rezervavimo ženklas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761EBC-C69C-4BDD-8010-9034F7340D65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14" name="Poraštės vietos rezervavimo ženklas 1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Pereinamosios formos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1556790"/>
            <a:ext cx="4464496" cy="486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148263" y="1557338"/>
            <a:ext cx="345598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Fosilijos, kurių dėka atkurti organizmai  turi dviem klasėms būdingų požymių. Tokios formos mokslininkas padėjo suprasti iš kokių organizmų susidarė naujos organizmų klasės.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Archeopteriksas-</a:t>
            </a: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tai gyvūnas turėjo ir paukščiams ir ropliams būdingų požymių.</a:t>
            </a:r>
            <a:endParaRPr lang="lt-L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020D07-2D21-43B0-96A4-E4E417F898E4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Archeopteriksas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aveikslėlis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8424862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os vietos rezervavimo ženklas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AD8F1D-9CF2-4DDB-BA2A-5316F79AF1EA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aveikslėlis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85" b="3429"/>
          <a:stretch>
            <a:fillRect/>
          </a:stretch>
        </p:blipFill>
        <p:spPr bwMode="auto">
          <a:xfrm>
            <a:off x="250825" y="115888"/>
            <a:ext cx="8569325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tačiakampis 1"/>
          <p:cNvSpPr/>
          <p:nvPr/>
        </p:nvSpPr>
        <p:spPr>
          <a:xfrm>
            <a:off x="250825" y="188913"/>
            <a:ext cx="3097213" cy="5032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Dantys- roplio požymis</a:t>
            </a:r>
            <a:endParaRPr lang="lt-L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250825" y="1341438"/>
            <a:ext cx="3384550" cy="7191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Laisvi priekinių galūnių nagai- roplio požymis</a:t>
            </a:r>
            <a:endParaRPr lang="lt-L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3348038" y="5084763"/>
            <a:ext cx="3168650" cy="720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Uodegos slanksteliai – roplio požymis</a:t>
            </a:r>
            <a:endParaRPr lang="lt-L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4716463" y="188913"/>
            <a:ext cx="3455987" cy="11525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Snapo pavidalo žandikaulis- paukščio požymis</a:t>
            </a:r>
            <a:endParaRPr lang="lt-L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Tiesioji jungtis 7"/>
          <p:cNvCxnSpPr/>
          <p:nvPr/>
        </p:nvCxnSpPr>
        <p:spPr>
          <a:xfrm flipV="1">
            <a:off x="3951288" y="731838"/>
            <a:ext cx="755650" cy="217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tačiakampis 8"/>
          <p:cNvSpPr/>
          <p:nvPr/>
        </p:nvSpPr>
        <p:spPr>
          <a:xfrm>
            <a:off x="179388" y="4437063"/>
            <a:ext cx="3168650" cy="792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Sparnai – paukščio požymis</a:t>
            </a:r>
            <a:endParaRPr lang="lt-L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tačiakampis 9"/>
          <p:cNvSpPr/>
          <p:nvPr/>
        </p:nvSpPr>
        <p:spPr>
          <a:xfrm>
            <a:off x="2339975" y="2997200"/>
            <a:ext cx="3311525" cy="792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Plunksnos paukščio požymis</a:t>
            </a:r>
            <a:endParaRPr lang="lt-L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tačiakampis 10"/>
          <p:cNvSpPr/>
          <p:nvPr/>
        </p:nvSpPr>
        <p:spPr>
          <a:xfrm>
            <a:off x="251520" y="6021288"/>
            <a:ext cx="63558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Atlikime užduotį </a:t>
            </a:r>
            <a:r>
              <a:rPr lang="lt-LT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pra</a:t>
            </a:r>
            <a:r>
              <a:rPr lang="en-US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t</a:t>
            </a:r>
            <a:r>
              <a:rPr lang="lt-LT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ybose</a:t>
            </a:r>
            <a:r>
              <a:rPr lang="lt-LT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psl. 34 </a:t>
            </a:r>
            <a:r>
              <a:rPr lang="lt-LT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užd</a:t>
            </a:r>
            <a:r>
              <a:rPr lang="lt-LT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 30</a:t>
            </a:r>
            <a:endParaRPr lang="lt-LT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" name="Datos vietos rezervavimo ženklas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815F2C-B619-4F33-A693-B888F308E4C4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13" name="Poraštės vietos rezervavimo ženklas 1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Paaiškink skirtingų stuburinių klasių kilmę</a:t>
            </a:r>
            <a:endParaRPr lang="lt-LT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aveikslėlis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85693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os vietos rezervavimo ženklas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D833071-B95F-40F2-9C1C-BF655A2A59FD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Uždaviniai: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Atlikdami  pamokoje pateiktas užduotis paaiškinsime fosilijų susidarymą , nurodysime tris fosilijų rūšis , ir apibūdinsime jų reikšmę evoliucijos mokslui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797269-9F5E-457E-AE2B-A1EA50988C11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Atsakyk į klausimus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 yra fosilija?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Kaip susidaro fosilijos?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Nurodyk ne mažiau tris fosilijų rūšis.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Kaip iš fosilijų gaunama informacija apie gyvybės evoliuciją?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 svarbios pereinamosios formos?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Sakoma, kas gyvybės istorijoje daug ,,baltų dėmių“. Paaiškink šią frazę.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73AB52-D3E4-4C35-AD50-0296ACC60957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lt-LT" dirty="0" smtClean="0"/>
              <a:t>Ačiū už darbą</a:t>
            </a:r>
            <a:r>
              <a:rPr lang="lt-LT" dirty="0" smtClean="0">
                <a:sym typeface="Wingdings" pitchFamily="2" charset="2"/>
              </a:rPr>
              <a:t></a:t>
            </a:r>
            <a:br>
              <a:rPr lang="lt-LT" dirty="0" smtClean="0">
                <a:sym typeface="Wingdings" pitchFamily="2" charset="2"/>
              </a:rPr>
            </a:br>
            <a:r>
              <a:rPr lang="lt-LT" dirty="0" smtClean="0">
                <a:sym typeface="Wingdings" pitchFamily="2" charset="2"/>
              </a:rPr>
              <a:t>Jūs buvote šaunūs</a:t>
            </a:r>
            <a:r>
              <a:rPr lang="en-US" dirty="0" smtClean="0">
                <a:sym typeface="Wingdings" pitchFamily="2" charset="2"/>
              </a:rPr>
              <a:t>!</a:t>
            </a:r>
            <a:endParaRPr lang="lt-LT" dirty="0"/>
          </a:p>
        </p:txBody>
      </p:sp>
      <p:sp>
        <p:nvSpPr>
          <p:cNvPr id="7" name="Teksto vietos rezervavimo ženklas 6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4402EBA-0B22-46E4-AA3F-A2AB6D3477B1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Tikslai: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Paaiškinti, kaip susidaro fosilijos.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Įvardinti fosilijų rūšis, pateikti pavyzdžių.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Nurodyti fosilijas, kaip vieną iš evoliucijos įrodymų.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C205C6-28CB-4FAE-B2AF-4307C85D9262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Ką vadiname fosilijomis?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FOSILIJOS- seniai išmirusių suakmenėjusių gyvūnų liekanos.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611188" y="2205038"/>
            <a:ext cx="7921625" cy="30241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Retais atvejais organizmas patenka į tokias sąlygas, kuriose  gali išlikti tūkstančius ar milijonus metų.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Fosilijos aptinkamos atodangose, šachtose, karjeruose. Itin gerai išsilaikiusios yra labai vertingos, nes išsamūs laboratoriniai tyrimai padeda atkurti priešistorinių gyvūnų išvaizdą ir nustatyti jų amžių.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97271" y="4437112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6" name="Stačiakampis 5"/>
          <p:cNvSpPr/>
          <p:nvPr/>
        </p:nvSpPr>
        <p:spPr>
          <a:xfrm>
            <a:off x="395536" y="5519298"/>
            <a:ext cx="598388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K</a:t>
            </a:r>
            <a:r>
              <a:rPr lang="lt-LT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odėl fosilijų aptinkama retai?</a:t>
            </a:r>
            <a:endParaRPr lang="lt-LT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DB4262-E85A-46AC-A073-89144DC7C4E9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Kaip susidaro fosilijos?</a:t>
            </a:r>
          </a:p>
        </p:txBody>
      </p:sp>
      <p:pic>
        <p:nvPicPr>
          <p:cNvPr id="18434" name="Paveikslėlis 3"/>
          <p:cNvPicPr>
            <a:picLocks noChangeAspect="1"/>
          </p:cNvPicPr>
          <p:nvPr/>
        </p:nvPicPr>
        <p:blipFill>
          <a:blip r:embed="rId2"/>
          <a:srcRect l="1266" r="1266"/>
          <a:stretch>
            <a:fillRect/>
          </a:stretch>
        </p:blipFill>
        <p:spPr bwMode="auto">
          <a:xfrm>
            <a:off x="250825" y="1484313"/>
            <a:ext cx="8713788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aaiškinimas su rodykle į apačią 4"/>
          <p:cNvSpPr/>
          <p:nvPr/>
        </p:nvSpPr>
        <p:spPr>
          <a:xfrm>
            <a:off x="755650" y="2420938"/>
            <a:ext cx="1728788" cy="1152525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Gyva žuvis</a:t>
            </a:r>
            <a:endParaRPr lang="lt-L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aaiškinimas su rodykle į apačią 5"/>
          <p:cNvSpPr/>
          <p:nvPr/>
        </p:nvSpPr>
        <p:spPr>
          <a:xfrm>
            <a:off x="2484438" y="2744788"/>
            <a:ext cx="1511300" cy="1655762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Dumblas palaidoja žuvies griaučius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aaiškinimas su rodykle į apačią 6"/>
          <p:cNvSpPr/>
          <p:nvPr/>
        </p:nvSpPr>
        <p:spPr>
          <a:xfrm>
            <a:off x="4608513" y="3141663"/>
            <a:ext cx="1692275" cy="1655762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Žuvies griaučiai suakmenėja</a:t>
            </a:r>
            <a:endParaRPr lang="lt-L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aaiškinimas su rodykle į apačią 7"/>
          <p:cNvSpPr/>
          <p:nvPr/>
        </p:nvSpPr>
        <p:spPr>
          <a:xfrm>
            <a:off x="7019925" y="2276475"/>
            <a:ext cx="1800225" cy="1296988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Nuosėdos virsta uoliena</a:t>
            </a:r>
            <a:endParaRPr lang="lt-L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atos vietos rezervavimo ženklas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E6E7134-FAA2-4EBC-A17A-A116DC342E96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33375"/>
            <a:ext cx="86423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tačiakampis 1"/>
          <p:cNvSpPr/>
          <p:nvPr/>
        </p:nvSpPr>
        <p:spPr>
          <a:xfrm>
            <a:off x="931559" y="2967335"/>
            <a:ext cx="728090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P</a:t>
            </a:r>
            <a:r>
              <a:rPr lang="lt-LT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apasakok, kas pavaizduota paveikslėlyje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ir atlik užduotį pratybose psl.33 užd.28</a:t>
            </a:r>
            <a:endParaRPr lang="lt-LT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170D73F-B14E-4604-862C-C6387EBDA1C9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smtClean="0"/>
          </a:p>
        </p:txBody>
      </p:sp>
      <p:pic>
        <p:nvPicPr>
          <p:cNvPr id="20482" name="Paveikslėlis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os vietos rezervavimo ženklas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2519B7-89EB-4887-A4DF-E39BB42DC18D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Fosilijų rūšys</a:t>
            </a:r>
            <a:endParaRPr lang="lt-LT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aveikslėlis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82804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os vietos rezervavimo ženklas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BB52627-683B-4ABC-B501-04BAC928822C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Inkliuzas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aveikslėlis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205038"/>
            <a:ext cx="51768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56225" y="1484313"/>
            <a:ext cx="3176588" cy="415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Organizmas nuskendęs dervoje arba pelkėje patenka į aplinką , kurioje yra gamtinių konservantų, kurie gali išsaugoti žuvusio organizmo kūną.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Gintare dažnai aptinkama prieš milijonus metų gyvenusių vabzdžių.</a:t>
            </a:r>
            <a:endParaRPr lang="lt-L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C1F4C82-5539-4639-AFC4-908BDDF19FFD}" type="datetime1">
              <a:rPr lang="lt-LT"/>
              <a:pPr>
                <a:defRPr/>
              </a:pPr>
              <a:t>2012.04.03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>
                <a:solidFill>
                  <a:srgbClr val="898989"/>
                </a:solidFill>
                <a:cs typeface="Arial" charset="0"/>
              </a:rPr>
              <a:t>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370</Words>
  <Application>Microsoft Office PowerPoint</Application>
  <PresentationFormat>On-screen Show (4:3)</PresentationFormat>
  <Paragraphs>92</Paragraphs>
  <Slides>21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Dizaino šablonas</vt:lpstr>
      </vt:variant>
      <vt:variant>
        <vt:i4>1</vt:i4>
      </vt:variant>
      <vt:variant>
        <vt:lpstr>Skaidrių pavadinimai</vt:lpstr>
      </vt:variant>
      <vt:variant>
        <vt:i4>21</vt:i4>
      </vt:variant>
    </vt:vector>
  </HeadingPairs>
  <TitlesOfParts>
    <vt:vector size="25" baseType="lpstr">
      <vt:lpstr>Calibri</vt:lpstr>
      <vt:lpstr>Arial</vt:lpstr>
      <vt:lpstr>Wingdings</vt:lpstr>
      <vt:lpstr>Office tema</vt:lpstr>
      <vt:lpstr>Skaidrė 1</vt:lpstr>
      <vt:lpstr>Uždaviniai:</vt:lpstr>
      <vt:lpstr>Tikslai:</vt:lpstr>
      <vt:lpstr>Ką vadiname fosilijomis?</vt:lpstr>
      <vt:lpstr>Kaip susidaro fosilijos?</vt:lpstr>
      <vt:lpstr>Skaidrė 6</vt:lpstr>
      <vt:lpstr>Skaidrė 7</vt:lpstr>
      <vt:lpstr>Fosilijų rūšys</vt:lpstr>
      <vt:lpstr>Inkliuzas</vt:lpstr>
      <vt:lpstr>Koprolitai</vt:lpstr>
      <vt:lpstr>Pėdsakai</vt:lpstr>
      <vt:lpstr>Atspaudai</vt:lpstr>
      <vt:lpstr>Skaidrė 13</vt:lpstr>
      <vt:lpstr>Skaidrė 14</vt:lpstr>
      <vt:lpstr>Skaidrė 15</vt:lpstr>
      <vt:lpstr>Pereinamosios formos</vt:lpstr>
      <vt:lpstr>Archeopteriksas</vt:lpstr>
      <vt:lpstr>Skaidrė 18</vt:lpstr>
      <vt:lpstr>Paaiškink skirtingų stuburinių klasių kilmę</vt:lpstr>
      <vt:lpstr>Atsakyk į klausimus</vt:lpstr>
      <vt:lpstr>AČIŪ UŽ DARBĄ JŪS BUVOTE ŠAUNŪS!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Fosilijos</dc:title>
  <dc:creator>Biologija</dc:creator>
  <cp:lastModifiedBy>User</cp:lastModifiedBy>
  <cp:revision>33</cp:revision>
  <dcterms:created xsi:type="dcterms:W3CDTF">2012-02-16T19:47:04Z</dcterms:created>
  <dcterms:modified xsi:type="dcterms:W3CDTF">2012-04-03T18:33:49Z</dcterms:modified>
</cp:coreProperties>
</file>