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4" r:id="rId2"/>
    <p:sldId id="265" r:id="rId3"/>
    <p:sldId id="256" r:id="rId4"/>
    <p:sldId id="259" r:id="rId5"/>
    <p:sldId id="258" r:id="rId6"/>
    <p:sldId id="257" r:id="rId7"/>
    <p:sldId id="267" r:id="rId8"/>
    <p:sldId id="266" r:id="rId9"/>
    <p:sldId id="260" r:id="rId10"/>
    <p:sldId id="261" r:id="rId11"/>
    <p:sldId id="268" r:id="rId12"/>
    <p:sldId id="269" r:id="rId13"/>
    <p:sldId id="270" r:id="rId14"/>
    <p:sldId id="262" r:id="rId15"/>
    <p:sldId id="263" r:id="rId16"/>
    <p:sldId id="271" r:id="rId17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8357B-2896-44DB-90FF-78738F11EC85}" type="datetimeFigureOut">
              <a:rPr lang="lt-LT" smtClean="0"/>
              <a:pPr/>
              <a:t>2012.01.31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589D3-45BF-48C1-895A-80049F45D4CF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649913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ED70-4158-4B79-9CFF-BCBB206B0B58}" type="datetime1">
              <a:rPr lang="lt-LT" smtClean="0"/>
              <a:pPr/>
              <a:t>2012.01.31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C997-59F1-4C28-B7BC-3621579F7B8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07834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7384-7E39-4C19-8058-9570F14ECA9D}" type="datetime1">
              <a:rPr lang="lt-LT" smtClean="0"/>
              <a:pPr/>
              <a:t>2012.01.31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C997-59F1-4C28-B7BC-3621579F7B8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83987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7B52-5EEF-4456-AE9A-D19A0C4EEA80}" type="datetime1">
              <a:rPr lang="lt-LT" smtClean="0"/>
              <a:pPr/>
              <a:t>2012.01.31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C997-59F1-4C28-B7BC-3621579F7B8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56944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F946-DB1D-4418-9C57-EC06A8C365F2}" type="datetime1">
              <a:rPr lang="lt-LT" smtClean="0"/>
              <a:pPr/>
              <a:t>2012.01.31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C997-59F1-4C28-B7BC-3621579F7B8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40985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D931-C0E7-4D3F-B669-C79E611BD66C}" type="datetime1">
              <a:rPr lang="lt-LT" smtClean="0"/>
              <a:pPr/>
              <a:t>2012.01.31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C997-59F1-4C28-B7BC-3621579F7B8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78285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D705-A72A-4EC4-8D9C-3E54D05C08CB}" type="datetime1">
              <a:rPr lang="lt-LT" smtClean="0"/>
              <a:pPr/>
              <a:t>2012.01.31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C997-59F1-4C28-B7BC-3621579F7B8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469301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ADFE-B9D2-41D9-A8B6-266D71ACBF29}" type="datetime1">
              <a:rPr lang="lt-LT" smtClean="0"/>
              <a:pPr/>
              <a:t>2012.01.31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C997-59F1-4C28-B7BC-3621579F7B8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16549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D6BF-7BBC-4343-834F-6ABC8A7898BA}" type="datetime1">
              <a:rPr lang="lt-LT" smtClean="0"/>
              <a:pPr/>
              <a:t>2012.01.31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C997-59F1-4C28-B7BC-3621579F7B8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942649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BEE0-87AD-4E9E-9AEA-5F3A38367A05}" type="datetime1">
              <a:rPr lang="lt-LT" smtClean="0"/>
              <a:pPr/>
              <a:t>2012.01.31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C997-59F1-4C28-B7BC-3621579F7B8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23202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1AE58-6631-4489-9D18-84669743F7E0}" type="datetime1">
              <a:rPr lang="lt-LT" smtClean="0"/>
              <a:pPr/>
              <a:t>2012.01.31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C997-59F1-4C28-B7BC-3621579F7B8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956241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9C53E-DDA2-49CA-BA98-DABDC44D87E9}" type="datetime1">
              <a:rPr lang="lt-LT" smtClean="0"/>
              <a:pPr/>
              <a:t>2012.01.31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C997-59F1-4C28-B7BC-3621579F7B8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691044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2936A-2C4F-4207-A432-7D122438DC1E}" type="datetime1">
              <a:rPr lang="lt-LT" smtClean="0"/>
              <a:pPr/>
              <a:t>2012.01.31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5C997-59F1-4C28-B7BC-3621579F7B8B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25321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2132425" y="980728"/>
            <a:ext cx="4879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Dirbtinė atranka</a:t>
            </a:r>
            <a:endParaRPr lang="lt-LT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6ACAC-A631-4E92-841A-07419C91626B}" type="datetime1">
              <a:rPr lang="lt-LT" smtClean="0"/>
              <a:pPr/>
              <a:t>2012.01.31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76959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92" y="1844824"/>
            <a:ext cx="9151992" cy="4824536"/>
          </a:xfrm>
          <a:prstGeom prst="rect">
            <a:avLst/>
          </a:prstGeom>
        </p:spPr>
      </p:pic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9BD5-445C-4D97-ADB0-E6493D825689}" type="datetime1">
              <a:rPr lang="lt-LT" smtClean="0"/>
              <a:pPr/>
              <a:t>2012.01.31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5" name="TextBox 4"/>
          <p:cNvSpPr txBox="1"/>
          <p:nvPr/>
        </p:nvSpPr>
        <p:spPr>
          <a:xfrm>
            <a:off x="395536" y="225554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Kultūrinio augalo veislei ,,pagerinti“ arba naujai veislei išvesti taikomas dirbtinis apdulkinimas.</a:t>
            </a:r>
            <a:endParaRPr lang="lt-L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tačiakampis 6"/>
          <p:cNvSpPr/>
          <p:nvPr/>
        </p:nvSpPr>
        <p:spPr>
          <a:xfrm>
            <a:off x="373832" y="1195011"/>
            <a:ext cx="7726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Kaip manai, kodėl </a:t>
            </a:r>
            <a:r>
              <a:rPr lang="lt-L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pasirinktą augalą būtina apsaugoti nuo savidulkos ir pašalinių žiedadulkių?</a:t>
            </a:r>
          </a:p>
        </p:txBody>
      </p:sp>
    </p:spTree>
    <p:extLst>
      <p:ext uri="{BB962C8B-B14F-4D97-AF65-F5344CB8AC3E}">
        <p14:creationId xmlns:p14="http://schemas.microsoft.com/office/powerpoint/2010/main" xmlns="" val="122262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BEE0-87AD-4E9E-9AEA-5F3A38367A05}" type="datetime1">
              <a:rPr lang="lt-LT" smtClean="0"/>
              <a:pPr/>
              <a:t>2012.01.31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4" name="Stačiakampis 3"/>
          <p:cNvSpPr/>
          <p:nvPr/>
        </p:nvSpPr>
        <p:spPr>
          <a:xfrm>
            <a:off x="683568" y="474345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t-LT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Pasižiūrėk į paveikslėlius ir </a:t>
            </a:r>
          </a:p>
          <a:p>
            <a:pPr lvl="0" algn="ctr"/>
            <a:r>
              <a:rPr lang="lt-LT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pagalvok, dėl kokių savybių </a:t>
            </a:r>
          </a:p>
          <a:p>
            <a:pPr lvl="0" algn="ctr"/>
            <a:r>
              <a:rPr lang="lt-LT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vykdoma šių </a:t>
            </a:r>
            <a:r>
              <a:rPr lang="lt-L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augalų</a:t>
            </a:r>
            <a:endParaRPr lang="lt-LT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lvl="0" algn="ctr"/>
            <a:r>
              <a:rPr lang="lt-LT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atranka</a:t>
            </a:r>
          </a:p>
        </p:txBody>
      </p:sp>
    </p:spTree>
    <p:extLst>
      <p:ext uri="{BB962C8B-B14F-4D97-AF65-F5344CB8AC3E}">
        <p14:creationId xmlns:p14="http://schemas.microsoft.com/office/powerpoint/2010/main" xmlns="" val="93268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BEE0-87AD-4E9E-9AEA-5F3A38367A05}" type="datetime1">
              <a:rPr lang="lt-LT" smtClean="0"/>
              <a:pPr/>
              <a:t>2012.01.31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39444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209" y="3717032"/>
            <a:ext cx="3368642" cy="237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9485" y="453033"/>
            <a:ext cx="33337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17032"/>
            <a:ext cx="3333750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2403566" y="3008979"/>
            <a:ext cx="45284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lt-LT" sz="4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Skonis ir vaisių dydis</a:t>
            </a:r>
            <a:endParaRPr lang="lt-LT" sz="40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90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BEE0-87AD-4E9E-9AEA-5F3A38367A05}" type="datetime1">
              <a:rPr lang="lt-LT" smtClean="0"/>
              <a:pPr/>
              <a:t>2012.01.31</a:t>
            </a:fld>
            <a:endParaRPr lang="lt-LT" dirty="0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88640"/>
            <a:ext cx="8640960" cy="6192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7864" y="5692405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Laukinis kopūstas</a:t>
            </a:r>
            <a:endParaRPr lang="lt-LT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1536572" y="1772816"/>
            <a:ext cx="2297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lt-L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Gūžinis kopūstas</a:t>
            </a:r>
            <a:endParaRPr lang="lt-L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tačiakampis 6"/>
          <p:cNvSpPr/>
          <p:nvPr/>
        </p:nvSpPr>
        <p:spPr>
          <a:xfrm>
            <a:off x="5625334" y="1772815"/>
            <a:ext cx="2488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lt-LT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Briuselio </a:t>
            </a:r>
            <a:r>
              <a:rPr lang="lt-LT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kopūstas</a:t>
            </a:r>
          </a:p>
        </p:txBody>
      </p:sp>
      <p:sp>
        <p:nvSpPr>
          <p:cNvPr id="8" name="Stačiakampis 7"/>
          <p:cNvSpPr/>
          <p:nvPr/>
        </p:nvSpPr>
        <p:spPr>
          <a:xfrm>
            <a:off x="5924293" y="3659833"/>
            <a:ext cx="2271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lt-LT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Lapinis </a:t>
            </a:r>
            <a:r>
              <a:rPr lang="lt-LT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kopūstas</a:t>
            </a:r>
          </a:p>
        </p:txBody>
      </p:sp>
      <p:sp>
        <p:nvSpPr>
          <p:cNvPr id="9" name="Stačiakampis 8"/>
          <p:cNvSpPr/>
          <p:nvPr/>
        </p:nvSpPr>
        <p:spPr>
          <a:xfrm>
            <a:off x="6565498" y="6148837"/>
            <a:ext cx="2309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lt-LT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Ropinis </a:t>
            </a:r>
            <a:r>
              <a:rPr lang="lt-LT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kopūstas</a:t>
            </a:r>
          </a:p>
        </p:txBody>
      </p:sp>
      <p:sp>
        <p:nvSpPr>
          <p:cNvPr id="10" name="Stačiakampis 9"/>
          <p:cNvSpPr/>
          <p:nvPr/>
        </p:nvSpPr>
        <p:spPr>
          <a:xfrm>
            <a:off x="289582" y="3901496"/>
            <a:ext cx="2353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lt-LT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Žiedinis </a:t>
            </a:r>
            <a:r>
              <a:rPr lang="lt-LT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kopūstas</a:t>
            </a:r>
          </a:p>
        </p:txBody>
      </p:sp>
      <p:sp>
        <p:nvSpPr>
          <p:cNvPr id="11" name="Stačiakampis 10"/>
          <p:cNvSpPr/>
          <p:nvPr/>
        </p:nvSpPr>
        <p:spPr>
          <a:xfrm>
            <a:off x="179512" y="5918004"/>
            <a:ext cx="2353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lt-LT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Žiedinis kopūstas</a:t>
            </a:r>
          </a:p>
        </p:txBody>
      </p:sp>
    </p:spTree>
    <p:extLst>
      <p:ext uri="{BB962C8B-B14F-4D97-AF65-F5344CB8AC3E}">
        <p14:creationId xmlns:p14="http://schemas.microsoft.com/office/powerpoint/2010/main" xmlns="" val="228956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0" t="2303" b="1609"/>
          <a:stretch/>
        </p:blipFill>
        <p:spPr>
          <a:xfrm>
            <a:off x="2921" y="0"/>
            <a:ext cx="9141079" cy="6858000"/>
          </a:xfrm>
          <a:prstGeom prst="rect">
            <a:avLst/>
          </a:prstGeom>
        </p:spPr>
      </p:pic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EFB2-903C-4769-8DA3-1031030E8C70}" type="datetime1">
              <a:rPr lang="lt-LT" smtClean="0"/>
              <a:pPr/>
              <a:t>2012.01.31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0451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680" y="0"/>
            <a:ext cx="856895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/>
              <a:t>1.Savais žodžiais paaiškink, kas yra dirbtinė atranka.</a:t>
            </a:r>
          </a:p>
          <a:p>
            <a:r>
              <a:rPr lang="lt-LT" sz="2800" dirty="0" smtClean="0"/>
              <a:t>2.Nurodyk penkis naminius gyvūnus, kurių veisles išvedinėja žmogus dirbtinės atrankos metodu.</a:t>
            </a:r>
          </a:p>
          <a:p>
            <a:r>
              <a:rPr lang="lt-LT" sz="2800" dirty="0" smtClean="0"/>
              <a:t>3.Nurodyk penkis kultūrinius augalus, kurių veisles išvedinėja žmogus.</a:t>
            </a:r>
          </a:p>
          <a:p>
            <a:r>
              <a:rPr lang="lt-LT" sz="2800" dirty="0" smtClean="0"/>
              <a:t>4. Kaip ūkininkas gali pagerinti avių bandą?</a:t>
            </a:r>
          </a:p>
          <a:p>
            <a:r>
              <a:rPr lang="lt-LT" sz="2800" dirty="0" smtClean="0"/>
              <a:t>5. Kokią naudą ūkininkams teikia dirbtinė atranka?</a:t>
            </a:r>
          </a:p>
          <a:p>
            <a:r>
              <a:rPr lang="lt-LT" sz="2800" dirty="0"/>
              <a:t>6</a:t>
            </a:r>
            <a:r>
              <a:rPr lang="lt-LT" sz="2800" dirty="0" smtClean="0"/>
              <a:t>.Kaip manai, kodėl karvių veislėms pagerinti ūkininkas naudoja tik veislinių bulių spermą?</a:t>
            </a:r>
          </a:p>
          <a:p>
            <a:r>
              <a:rPr lang="lt-LT" sz="2800" dirty="0" smtClean="0"/>
              <a:t>7. Papasakok, kaip atliekamas dirbtinis augalų apdulkinimas.</a:t>
            </a:r>
          </a:p>
          <a:p>
            <a:r>
              <a:rPr lang="lt-LT" sz="2800" dirty="0" smtClean="0"/>
              <a:t>8.Kodėl pasirinktą augalą būtina apsaugoti nuo savidulkos ir pašalinių žiedadulkių?</a:t>
            </a:r>
          </a:p>
          <a:p>
            <a:r>
              <a:rPr lang="lt-LT" sz="2800" dirty="0" smtClean="0"/>
              <a:t>9. Naudodamas paveikslą paaiškink, kaip kviečiai paveldi vertingas savybes.</a:t>
            </a:r>
          </a:p>
          <a:p>
            <a:endParaRPr lang="lt-LT" sz="2800" dirty="0" smtClean="0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287F-BB27-4153-9554-881BF6251B50}" type="datetime1">
              <a:rPr lang="lt-LT" smtClean="0"/>
              <a:pPr/>
              <a:t>2012.01.31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26995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BEE0-87AD-4E9E-9AEA-5F3A38367A05}" type="datetime1">
              <a:rPr lang="lt-LT" smtClean="0"/>
              <a:pPr/>
              <a:t>2012.01.31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4" name="Stačiakampis 3"/>
          <p:cNvSpPr/>
          <p:nvPr/>
        </p:nvSpPr>
        <p:spPr>
          <a:xfrm>
            <a:off x="1835696" y="764704"/>
            <a:ext cx="5216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Ačiū už dėmesį </a:t>
            </a:r>
            <a:r>
              <a:rPr lang="lt-L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" pitchFamily="2" charset="2"/>
              </a:rPr>
              <a:t></a:t>
            </a:r>
            <a:endParaRPr lang="lt-LT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782960" y="2967335"/>
            <a:ext cx="75781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Atlikime užduotis pratybų</a:t>
            </a:r>
          </a:p>
          <a:p>
            <a:pPr algn="ctr"/>
            <a:r>
              <a:rPr lang="lt-LT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sąsiuviniuose</a:t>
            </a:r>
            <a:endParaRPr lang="lt-LT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174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Pamokos uždaviniai:</a:t>
            </a:r>
            <a:endParaRPr lang="lt-LT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lt-LT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Remiantis pavyzdžiais paaiškinti, </a:t>
            </a:r>
            <a:r>
              <a:rPr lang="lt-LT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kaip žmogus vykdo dirbtinę atranką. </a:t>
            </a:r>
            <a:endParaRPr lang="lt-LT" sz="4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lt-LT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Nurodyti, </a:t>
            </a:r>
            <a:r>
              <a:rPr lang="lt-LT" sz="4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kokiomis </a:t>
            </a:r>
            <a:r>
              <a:rPr lang="lt-LT" sz="44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kryptimis </a:t>
            </a:r>
            <a:r>
              <a:rPr lang="lt-LT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yra vykdoma naminių gyvulių,  paukščių, kultūrinių augalų atranka.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4F64A-31BB-415F-9F52-8F24C4014217}" type="datetime1">
              <a:rPr lang="lt-LT" smtClean="0"/>
              <a:pPr/>
              <a:t>2012.01.31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7087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1008112" cy="108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10112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487"/>
          <a:stretch/>
        </p:blipFill>
        <p:spPr bwMode="auto">
          <a:xfrm>
            <a:off x="1838005" y="225332"/>
            <a:ext cx="1213666" cy="100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2498"/>
            <a:ext cx="10112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8428"/>
            <a:ext cx="10112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12128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5058" y="3450800"/>
            <a:ext cx="12128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8821" y="3450801"/>
            <a:ext cx="12128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36912"/>
            <a:ext cx="12128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159" y="5373216"/>
            <a:ext cx="12128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7344" y="5373216"/>
            <a:ext cx="12128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1671" y="5424317"/>
            <a:ext cx="12128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1295" y="5424317"/>
            <a:ext cx="12128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1266228" y="3110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lt-L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</a:t>
            </a:r>
            <a:endParaRPr lang="lt-L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Stačiakampis 5"/>
          <p:cNvSpPr/>
          <p:nvPr/>
        </p:nvSpPr>
        <p:spPr>
          <a:xfrm>
            <a:off x="4305695" y="3643387"/>
            <a:ext cx="5725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lt-LT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</a:t>
            </a:r>
          </a:p>
        </p:txBody>
      </p:sp>
      <p:cxnSp>
        <p:nvCxnSpPr>
          <p:cNvPr id="8" name="Tiesioji rodyklės jungtis 7"/>
          <p:cNvCxnSpPr/>
          <p:nvPr/>
        </p:nvCxnSpPr>
        <p:spPr>
          <a:xfrm>
            <a:off x="1552524" y="1269019"/>
            <a:ext cx="0" cy="12238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499943">
            <a:off x="3201491" y="4057001"/>
            <a:ext cx="414337" cy="212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tačiakampis 8"/>
          <p:cNvSpPr/>
          <p:nvPr/>
        </p:nvSpPr>
        <p:spPr>
          <a:xfrm>
            <a:off x="3408659" y="188641"/>
            <a:ext cx="5483821" cy="15841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800" dirty="0" smtClean="0"/>
              <a:t>Ūkininkas iš bandos atrenka avį ilgiausiomis vilnomis ir suporuoja su ilgavilniu avinu.</a:t>
            </a:r>
            <a:endParaRPr lang="lt-LT" sz="2800" dirty="0"/>
          </a:p>
        </p:txBody>
      </p:sp>
      <p:sp>
        <p:nvSpPr>
          <p:cNvPr id="10" name="Stačiakampis 9"/>
          <p:cNvSpPr/>
          <p:nvPr/>
        </p:nvSpPr>
        <p:spPr>
          <a:xfrm>
            <a:off x="3779912" y="2060848"/>
            <a:ext cx="5184576" cy="12241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800" dirty="0" smtClean="0"/>
              <a:t>Ūkininkas atrenka ilgavilnius palikuonis ir suporuoja su kitu ilgavilniu avinu.</a:t>
            </a:r>
            <a:endParaRPr lang="lt-LT" sz="2800" dirty="0"/>
          </a:p>
        </p:txBody>
      </p:sp>
      <p:sp>
        <p:nvSpPr>
          <p:cNvPr id="11" name="Stačiakampis 10"/>
          <p:cNvSpPr/>
          <p:nvPr/>
        </p:nvSpPr>
        <p:spPr>
          <a:xfrm>
            <a:off x="5652120" y="5120495"/>
            <a:ext cx="3240360" cy="11168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800" dirty="0" smtClean="0"/>
              <a:t>Ūkininkas turi ilgavilnių avių bandą.</a:t>
            </a:r>
            <a:endParaRPr lang="lt-LT" sz="2800" dirty="0"/>
          </a:p>
        </p:txBody>
      </p:sp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2A72-0D5E-4E10-B807-323044705788}" type="datetime1">
              <a:rPr lang="lt-LT" smtClean="0"/>
              <a:pPr/>
              <a:t>2012.01.31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7970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84400"/>
            <a:ext cx="2664296" cy="382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22515"/>
            <a:ext cx="4337639" cy="348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2817" y="1608955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Vilkas</a:t>
            </a:r>
            <a:endParaRPr lang="lt-LT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4674103" y="1892012"/>
            <a:ext cx="35816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lt-LT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Aviganių veislės šuo</a:t>
            </a:r>
            <a:endParaRPr lang="lt-LT" sz="32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476672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Palygink vilką ir aviganį šunį</a:t>
            </a:r>
            <a:endParaRPr lang="lt-LT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Datos vietos rezervavimo ženklas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369A-E0DF-4181-B4C6-9477AC91353B}" type="datetime1">
              <a:rPr lang="lt-LT" smtClean="0"/>
              <a:pPr/>
              <a:t>2012.01.31</a:t>
            </a:fld>
            <a:endParaRPr lang="lt-LT"/>
          </a:p>
        </p:txBody>
      </p:sp>
      <p:sp>
        <p:nvSpPr>
          <p:cNvPr id="7" name="Poraštės vietos rezervavimo ženklas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99042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Lentelė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5462047"/>
              </p:ext>
            </p:extLst>
          </p:nvPr>
        </p:nvGraphicFramePr>
        <p:xfrm>
          <a:off x="395536" y="1412776"/>
          <a:ext cx="8568952" cy="4770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665042">
                <a:tc>
                  <a:txBody>
                    <a:bodyPr/>
                    <a:lstStyle/>
                    <a:p>
                      <a:pPr algn="ctr"/>
                      <a:r>
                        <a:rPr lang="lt-LT" dirty="0" smtClean="0"/>
                        <a:t>VILKO</a:t>
                      </a:r>
                      <a:r>
                        <a:rPr lang="lt-LT" baseline="0" dirty="0" smtClean="0"/>
                        <a:t> POŽYMIAI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2000" dirty="0" smtClean="0"/>
                        <a:t>ŠUNS AVIGANIO POŽYMIAI</a:t>
                      </a:r>
                      <a:endParaRPr lang="lt-LT" sz="2000" dirty="0"/>
                    </a:p>
                  </a:txBody>
                  <a:tcPr/>
                </a:tc>
              </a:tr>
              <a:tr h="385024">
                <a:tc>
                  <a:txBody>
                    <a:bodyPr/>
                    <a:lstStyle/>
                    <a:p>
                      <a:r>
                        <a:rPr lang="lt-LT" dirty="0" smtClean="0"/>
                        <a:t>Vengia, bijo žmonių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Draugiškas, mėgsta žmones</a:t>
                      </a:r>
                      <a:endParaRPr lang="lt-LT" dirty="0"/>
                    </a:p>
                  </a:txBody>
                  <a:tcPr/>
                </a:tc>
              </a:tr>
              <a:tr h="420026">
                <a:tc>
                  <a:txBody>
                    <a:bodyPr/>
                    <a:lstStyle/>
                    <a:p>
                      <a:r>
                        <a:rPr lang="lt-LT" dirty="0" smtClean="0"/>
                        <a:t>Gyvena ir medžioja gaujomis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Gyvena šeimose, prisiriša prie žmonių</a:t>
                      </a:r>
                      <a:endParaRPr lang="lt-LT" dirty="0"/>
                    </a:p>
                  </a:txBody>
                  <a:tcPr/>
                </a:tc>
              </a:tr>
              <a:tr h="420026">
                <a:tc>
                  <a:txBody>
                    <a:bodyPr/>
                    <a:lstStyle/>
                    <a:p>
                      <a:r>
                        <a:rPr lang="lt-LT" dirty="0" smtClean="0"/>
                        <a:t>Paklūsta gaujos vadui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Paklūsta šeimininkui</a:t>
                      </a:r>
                      <a:endParaRPr lang="lt-LT" dirty="0"/>
                    </a:p>
                  </a:txBody>
                  <a:tcPr/>
                </a:tc>
              </a:tr>
              <a:tr h="420026">
                <a:tc>
                  <a:txBody>
                    <a:bodyPr/>
                    <a:lstStyle/>
                    <a:p>
                      <a:r>
                        <a:rPr lang="lt-LT" dirty="0" smtClean="0"/>
                        <a:t>Agresyvus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Žaismingas </a:t>
                      </a:r>
                      <a:endParaRPr lang="lt-LT" dirty="0"/>
                    </a:p>
                  </a:txBody>
                  <a:tcPr/>
                </a:tc>
              </a:tr>
              <a:tr h="490031">
                <a:tc>
                  <a:txBody>
                    <a:bodyPr/>
                    <a:lstStyle/>
                    <a:p>
                      <a:r>
                        <a:rPr lang="lt-LT" dirty="0" smtClean="0"/>
                        <a:t>Kaukia ir urzgia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Loja, kaukia ir urzgia</a:t>
                      </a:r>
                      <a:endParaRPr lang="lt-LT" dirty="0"/>
                    </a:p>
                  </a:txBody>
                  <a:tcPr/>
                </a:tc>
              </a:tr>
              <a:tr h="622270">
                <a:tc>
                  <a:txBody>
                    <a:bodyPr/>
                    <a:lstStyle/>
                    <a:p>
                      <a:r>
                        <a:rPr lang="lt-LT" dirty="0" smtClean="0"/>
                        <a:t>Stipraus</a:t>
                      </a:r>
                      <a:r>
                        <a:rPr lang="lt-LT" baseline="0" dirty="0" smtClean="0"/>
                        <a:t> kūno sudėjimo, ištvermingas ir greitas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Tvirtai</a:t>
                      </a:r>
                      <a:r>
                        <a:rPr lang="lt-LT" baseline="0" dirty="0" smtClean="0"/>
                        <a:t> sudėtas, ištvermingas ir greitas</a:t>
                      </a:r>
                      <a:endParaRPr lang="lt-LT" dirty="0"/>
                    </a:p>
                  </a:txBody>
                  <a:tcPr/>
                </a:tc>
              </a:tr>
              <a:tr h="665042">
                <a:tc>
                  <a:txBody>
                    <a:bodyPr/>
                    <a:lstStyle/>
                    <a:p>
                      <a:r>
                        <a:rPr lang="lt-LT" dirty="0" smtClean="0"/>
                        <a:t>Protingas, medžioklėje veikia sutartinai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Protingas , klauso šeimininko komandų</a:t>
                      </a:r>
                      <a:endParaRPr lang="lt-LT" dirty="0"/>
                    </a:p>
                  </a:txBody>
                  <a:tcPr/>
                </a:tc>
              </a:tr>
              <a:tr h="665042">
                <a:tc>
                  <a:txBody>
                    <a:bodyPr/>
                    <a:lstStyle/>
                    <a:p>
                      <a:r>
                        <a:rPr lang="lt-LT" dirty="0" smtClean="0"/>
                        <a:t>Persekioja grobį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Gano avis</a:t>
                      </a:r>
                      <a:endParaRPr lang="lt-L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851F-08B9-40F0-B95E-AC4A4AC3E244}" type="datetime1">
              <a:rPr lang="lt-LT" smtClean="0"/>
              <a:pPr/>
              <a:t>2012.01.31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93872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35292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4D85-E179-4996-B1D2-EA3D9E546167}" type="datetime1">
              <a:rPr lang="lt-LT" smtClean="0"/>
              <a:pPr/>
              <a:t>2012.01.31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3588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BEE0-87AD-4E9E-9AEA-5F3A38367A05}" type="datetime1">
              <a:rPr lang="lt-LT" smtClean="0"/>
              <a:pPr/>
              <a:t>2012.01.31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sp>
        <p:nvSpPr>
          <p:cNvPr id="4" name="Stačiakampis 3"/>
          <p:cNvSpPr/>
          <p:nvPr/>
        </p:nvSpPr>
        <p:spPr>
          <a:xfrm>
            <a:off x="487427" y="1628800"/>
            <a:ext cx="816915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Pasižiūrėk į paveikslėlius ir </a:t>
            </a:r>
          </a:p>
          <a:p>
            <a:pPr algn="ctr"/>
            <a:r>
              <a:rPr lang="lt-LT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</a:t>
            </a:r>
            <a:r>
              <a:rPr lang="lt-L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agalvok, dėl kokių savybių </a:t>
            </a:r>
          </a:p>
          <a:p>
            <a:pPr algn="ctr"/>
            <a:r>
              <a:rPr lang="lt-LT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</a:t>
            </a:r>
            <a:r>
              <a:rPr lang="lt-LT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ykdoma šių gyvūnų</a:t>
            </a:r>
          </a:p>
          <a:p>
            <a:pPr algn="ctr"/>
            <a:r>
              <a:rPr lang="lt-L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atranka</a:t>
            </a:r>
            <a:endParaRPr lang="lt-LT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60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BEE0-87AD-4E9E-9AEA-5F3A38367A05}" type="datetime1">
              <a:rPr lang="lt-LT" smtClean="0"/>
              <a:pPr/>
              <a:t>2012.01.31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996" y="548680"/>
            <a:ext cx="3690502" cy="288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8680"/>
            <a:ext cx="446449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996" y="3573016"/>
            <a:ext cx="369050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38550"/>
            <a:ext cx="4608512" cy="289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991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Tiesioji rodyklės jungtis 2"/>
          <p:cNvCxnSpPr/>
          <p:nvPr/>
        </p:nvCxnSpPr>
        <p:spPr>
          <a:xfrm>
            <a:off x="839651" y="6034635"/>
            <a:ext cx="791766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932657" y="3113819"/>
            <a:ext cx="5544616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Tiesioji jungtis 10"/>
          <p:cNvCxnSpPr/>
          <p:nvPr/>
        </p:nvCxnSpPr>
        <p:spPr>
          <a:xfrm>
            <a:off x="1259632" y="5805264"/>
            <a:ext cx="0" cy="44438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792017"/>
            <a:ext cx="1222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081" y="5769522"/>
            <a:ext cx="1222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6247" y="5792017"/>
            <a:ext cx="1222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769522"/>
            <a:ext cx="1222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7532" y="5760513"/>
            <a:ext cx="1222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Tiesioji jungtis 14"/>
          <p:cNvCxnSpPr/>
          <p:nvPr/>
        </p:nvCxnSpPr>
        <p:spPr>
          <a:xfrm>
            <a:off x="632481" y="4941168"/>
            <a:ext cx="4143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619" y="3645024"/>
            <a:ext cx="50006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237" y="2492896"/>
            <a:ext cx="50006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758" y="1412776"/>
            <a:ext cx="50006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 rot="16200000">
            <a:off x="-1893637" y="3224450"/>
            <a:ext cx="442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smtClean="0"/>
              <a:t>Metinis pieno primilžis iš vienos karvės kg.</a:t>
            </a:r>
            <a:endParaRPr lang="lt-LT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40665" y="5694188"/>
            <a:ext cx="856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smtClean="0"/>
              <a:t>2000</a:t>
            </a:r>
            <a:endParaRPr lang="lt-LT" b="1" dirty="0"/>
          </a:p>
        </p:txBody>
      </p:sp>
      <p:sp>
        <p:nvSpPr>
          <p:cNvPr id="18" name="Stačiakampis 17"/>
          <p:cNvSpPr/>
          <p:nvPr/>
        </p:nvSpPr>
        <p:spPr>
          <a:xfrm>
            <a:off x="486896" y="4566541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3000</a:t>
            </a:r>
            <a:endParaRPr lang="lt-LT" dirty="0"/>
          </a:p>
        </p:txBody>
      </p:sp>
      <p:sp>
        <p:nvSpPr>
          <p:cNvPr id="19" name="Stačiakampis 18"/>
          <p:cNvSpPr/>
          <p:nvPr/>
        </p:nvSpPr>
        <p:spPr>
          <a:xfrm>
            <a:off x="508570" y="3244334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4000</a:t>
            </a:r>
            <a:endParaRPr lang="lt-LT" dirty="0"/>
          </a:p>
        </p:txBody>
      </p:sp>
      <p:sp>
        <p:nvSpPr>
          <p:cNvPr id="20" name="Stačiakampis 19"/>
          <p:cNvSpPr/>
          <p:nvPr/>
        </p:nvSpPr>
        <p:spPr>
          <a:xfrm>
            <a:off x="470417" y="2123564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5000</a:t>
            </a:r>
            <a:endParaRPr lang="lt-LT" dirty="0"/>
          </a:p>
        </p:txBody>
      </p:sp>
      <p:sp>
        <p:nvSpPr>
          <p:cNvPr id="21" name="Stačiakampis 20"/>
          <p:cNvSpPr/>
          <p:nvPr/>
        </p:nvSpPr>
        <p:spPr>
          <a:xfrm>
            <a:off x="444035" y="1074315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6000</a:t>
            </a:r>
            <a:endParaRPr lang="lt-LT" dirty="0"/>
          </a:p>
        </p:txBody>
      </p:sp>
      <p:sp>
        <p:nvSpPr>
          <p:cNvPr id="22" name="Stačiakampis 21"/>
          <p:cNvSpPr/>
          <p:nvPr/>
        </p:nvSpPr>
        <p:spPr>
          <a:xfrm>
            <a:off x="933260" y="6249645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1960</a:t>
            </a:r>
            <a:endParaRPr lang="lt-LT" dirty="0"/>
          </a:p>
        </p:txBody>
      </p:sp>
      <p:sp>
        <p:nvSpPr>
          <p:cNvPr id="23" name="Stačiakampis 22"/>
          <p:cNvSpPr/>
          <p:nvPr/>
        </p:nvSpPr>
        <p:spPr>
          <a:xfrm>
            <a:off x="2290522" y="6254390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1970</a:t>
            </a:r>
            <a:endParaRPr lang="lt-LT" dirty="0"/>
          </a:p>
        </p:txBody>
      </p:sp>
      <p:sp>
        <p:nvSpPr>
          <p:cNvPr id="24" name="Stačiakampis 23"/>
          <p:cNvSpPr/>
          <p:nvPr/>
        </p:nvSpPr>
        <p:spPr>
          <a:xfrm>
            <a:off x="3419872" y="6272198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1980</a:t>
            </a:r>
            <a:endParaRPr lang="lt-LT" dirty="0"/>
          </a:p>
        </p:txBody>
      </p:sp>
      <p:sp>
        <p:nvSpPr>
          <p:cNvPr id="25" name="Stačiakampis 24"/>
          <p:cNvSpPr/>
          <p:nvPr/>
        </p:nvSpPr>
        <p:spPr>
          <a:xfrm>
            <a:off x="4410993" y="6299747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1990</a:t>
            </a:r>
            <a:endParaRPr lang="lt-LT" dirty="0"/>
          </a:p>
        </p:txBody>
      </p:sp>
      <p:sp>
        <p:nvSpPr>
          <p:cNvPr id="26" name="Stačiakampis 25"/>
          <p:cNvSpPr/>
          <p:nvPr/>
        </p:nvSpPr>
        <p:spPr>
          <a:xfrm>
            <a:off x="5685788" y="6249645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/>
              <a:t>2000</a:t>
            </a:r>
          </a:p>
        </p:txBody>
      </p:sp>
      <p:sp>
        <p:nvSpPr>
          <p:cNvPr id="27" name="Stačiakampis 26"/>
          <p:cNvSpPr/>
          <p:nvPr/>
        </p:nvSpPr>
        <p:spPr>
          <a:xfrm>
            <a:off x="7092280" y="6249645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2010</a:t>
            </a:r>
            <a:endParaRPr lang="lt-LT" dirty="0"/>
          </a:p>
        </p:txBody>
      </p:sp>
      <p:sp>
        <p:nvSpPr>
          <p:cNvPr id="28" name="Stačiakampis 27"/>
          <p:cNvSpPr/>
          <p:nvPr/>
        </p:nvSpPr>
        <p:spPr>
          <a:xfrm>
            <a:off x="8244408" y="6249645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smtClean="0"/>
              <a:t>m.</a:t>
            </a:r>
            <a:endParaRPr lang="lt-LT" dirty="0"/>
          </a:p>
        </p:txBody>
      </p:sp>
      <p:cxnSp>
        <p:nvCxnSpPr>
          <p:cNvPr id="31" name="Tiesioji jungtis 30"/>
          <p:cNvCxnSpPr/>
          <p:nvPr/>
        </p:nvCxnSpPr>
        <p:spPr>
          <a:xfrm flipV="1">
            <a:off x="1161313" y="4941168"/>
            <a:ext cx="1394463" cy="50405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97" name="Tiesioji jungtis 4096"/>
          <p:cNvCxnSpPr/>
          <p:nvPr/>
        </p:nvCxnSpPr>
        <p:spPr>
          <a:xfrm>
            <a:off x="2555776" y="4935873"/>
            <a:ext cx="119046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10" name="Tiesioji jungtis 4109"/>
          <p:cNvCxnSpPr/>
          <p:nvPr/>
        </p:nvCxnSpPr>
        <p:spPr>
          <a:xfrm flipV="1">
            <a:off x="3733081" y="4293097"/>
            <a:ext cx="1004283" cy="64807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12" name="Tiesioji jungtis 4111"/>
          <p:cNvCxnSpPr/>
          <p:nvPr/>
        </p:nvCxnSpPr>
        <p:spPr>
          <a:xfrm>
            <a:off x="4737364" y="4293096"/>
            <a:ext cx="626724" cy="64277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14" name="Tiesioji jungtis 4113"/>
          <p:cNvCxnSpPr/>
          <p:nvPr/>
        </p:nvCxnSpPr>
        <p:spPr>
          <a:xfrm flipV="1">
            <a:off x="5364088" y="2996952"/>
            <a:ext cx="974443" cy="193892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16" name="Tiesioji jungtis 4115"/>
          <p:cNvCxnSpPr/>
          <p:nvPr/>
        </p:nvCxnSpPr>
        <p:spPr>
          <a:xfrm flipV="1">
            <a:off x="6338531" y="1628800"/>
            <a:ext cx="1080120" cy="136815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19" name="TextBox 4118"/>
          <p:cNvSpPr txBox="1"/>
          <p:nvPr/>
        </p:nvSpPr>
        <p:spPr>
          <a:xfrm>
            <a:off x="563237" y="188640"/>
            <a:ext cx="8194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PIENO PRIMILŽIO KAITA LIETUVOJE 1960 -2010 M.</a:t>
            </a:r>
            <a:endParaRPr lang="lt-L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6A40-E611-4FB6-B2C3-C3379C8FD5D1}" type="datetime1">
              <a:rPr lang="lt-LT" smtClean="0"/>
              <a:pPr/>
              <a:t>2012.01.31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smtClean="0"/>
              <a:t>Griškabūdžio gimnazija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423061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392</Words>
  <Application>Microsoft Office PowerPoint</Application>
  <PresentationFormat>Demonstracija ekrane (4:3)</PresentationFormat>
  <Paragraphs>106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16</vt:i4>
      </vt:variant>
    </vt:vector>
  </HeadingPairs>
  <TitlesOfParts>
    <vt:vector size="17" baseType="lpstr">
      <vt:lpstr>Office tema</vt:lpstr>
      <vt:lpstr>Skaidrė 1</vt:lpstr>
      <vt:lpstr>Pamokos uždaviniai:</vt:lpstr>
      <vt:lpstr>Skaidrė 3</vt:lpstr>
      <vt:lpstr>Skaidrė 4</vt:lpstr>
      <vt:lpstr>Skaidrė 5</vt:lpstr>
      <vt:lpstr>Skaidrė 6</vt:lpstr>
      <vt:lpstr>Skaidrė 7</vt:lpstr>
      <vt:lpstr>Skaidrė 8</vt:lpstr>
      <vt:lpstr>Skaidrė 9</vt:lpstr>
      <vt:lpstr>Skaidrė 10</vt:lpstr>
      <vt:lpstr>Skaidrė 11</vt:lpstr>
      <vt:lpstr>Skaidrė 12</vt:lpstr>
      <vt:lpstr>Skaidrė 13</vt:lpstr>
      <vt:lpstr>Skaidrė 14</vt:lpstr>
      <vt:lpstr>Skaidrė 15</vt:lpstr>
      <vt:lpstr>Skaidrė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Biologija</dc:creator>
  <cp:lastModifiedBy>Biologija</cp:lastModifiedBy>
  <cp:revision>26</cp:revision>
  <dcterms:created xsi:type="dcterms:W3CDTF">2012-01-28T08:06:58Z</dcterms:created>
  <dcterms:modified xsi:type="dcterms:W3CDTF">2012-01-31T07:14:15Z</dcterms:modified>
</cp:coreProperties>
</file>