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8" r:id="rId12"/>
    <p:sldId id="266" r:id="rId13"/>
    <p:sldId id="267" r:id="rId14"/>
    <p:sldId id="269" r:id="rId15"/>
    <p:sldId id="270" r:id="rId16"/>
    <p:sldId id="271" r:id="rId17"/>
    <p:sldId id="274" r:id="rId18"/>
    <p:sldId id="273" r:id="rId19"/>
    <p:sldId id="272" r:id="rId20"/>
    <p:sldId id="275" r:id="rId21"/>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00"/>
    <a:srgbClr val="3CC0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CC46F-D30D-4AA2-AB41-BD25926A50C3}" type="doc">
      <dgm:prSet loTypeId="urn:microsoft.com/office/officeart/2005/8/layout/hierarchy1" loCatId="hierarchy" qsTypeId="urn:microsoft.com/office/officeart/2005/8/quickstyle/simple1#1" qsCatId="simple" csTypeId="urn:microsoft.com/office/officeart/2005/8/colors/colorful4" csCatId="colorful" phldr="1"/>
      <dgm:spPr/>
      <dgm:t>
        <a:bodyPr/>
        <a:lstStyle/>
        <a:p>
          <a:endParaRPr lang="lt-LT"/>
        </a:p>
      </dgm:t>
    </dgm:pt>
    <dgm:pt modelId="{3161C4D8-F995-453E-A69B-17E5D6018ECC}">
      <dgm:prSet phldrT="[Tekstas]"/>
      <dgm:spPr/>
      <dgm:t>
        <a:bodyPr/>
        <a:lstStyle/>
        <a:p>
          <a:r>
            <a:rPr lang="lt-LT" b="1" i="1" dirty="0" smtClean="0">
              <a:effectLst>
                <a:outerShdw blurRad="38100" dist="38100" dir="2700000" algn="tl">
                  <a:srgbClr val="000000">
                    <a:alpha val="43137"/>
                  </a:srgbClr>
                </a:outerShdw>
              </a:effectLst>
              <a:latin typeface="Comic Sans MS" pitchFamily="66" charset="0"/>
            </a:rPr>
            <a:t>Bendrijų</a:t>
          </a:r>
        </a:p>
        <a:p>
          <a:r>
            <a:rPr lang="lt-LT" b="1" i="1" dirty="0" smtClean="0">
              <a:effectLst>
                <a:outerShdw blurRad="38100" dist="38100" dir="2700000" algn="tl">
                  <a:srgbClr val="000000">
                    <a:alpha val="43137"/>
                  </a:srgbClr>
                </a:outerShdw>
              </a:effectLst>
              <a:latin typeface="Comic Sans MS" pitchFamily="66" charset="0"/>
            </a:rPr>
            <a:t>kaita</a:t>
          </a:r>
          <a:endParaRPr lang="lt-LT" b="1" i="1" dirty="0">
            <a:effectLst>
              <a:outerShdw blurRad="38100" dist="38100" dir="2700000" algn="tl">
                <a:srgbClr val="000000">
                  <a:alpha val="43137"/>
                </a:srgbClr>
              </a:outerShdw>
            </a:effectLst>
            <a:latin typeface="Comic Sans MS" pitchFamily="66" charset="0"/>
          </a:endParaRPr>
        </a:p>
      </dgm:t>
    </dgm:pt>
    <dgm:pt modelId="{48E08814-32BB-4D8A-AB6C-EF05C2678073}" type="parTrans" cxnId="{45C907A8-8336-4504-9C6F-2BD47906B5BE}">
      <dgm:prSet/>
      <dgm:spPr/>
      <dgm:t>
        <a:bodyPr/>
        <a:lstStyle/>
        <a:p>
          <a:endParaRPr lang="lt-LT"/>
        </a:p>
      </dgm:t>
    </dgm:pt>
    <dgm:pt modelId="{C41FA95D-5475-40E9-BEAC-F20A811F947C}" type="sibTrans" cxnId="{45C907A8-8336-4504-9C6F-2BD47906B5BE}">
      <dgm:prSet/>
      <dgm:spPr/>
      <dgm:t>
        <a:bodyPr/>
        <a:lstStyle/>
        <a:p>
          <a:endParaRPr lang="lt-LT"/>
        </a:p>
      </dgm:t>
    </dgm:pt>
    <dgm:pt modelId="{D26E8006-E7A7-4379-B768-23CE1CDC08FF}">
      <dgm:prSet phldrT="[Tekstas]"/>
      <dgm:spPr/>
      <dgm:t>
        <a:bodyPr/>
        <a:lstStyle/>
        <a:p>
          <a:r>
            <a:rPr lang="lt-LT" b="1" i="1" dirty="0" smtClean="0">
              <a:effectLst>
                <a:outerShdw blurRad="38100" dist="38100" dir="2700000" algn="tl">
                  <a:srgbClr val="000000">
                    <a:alpha val="43137"/>
                  </a:srgbClr>
                </a:outerShdw>
              </a:effectLst>
              <a:latin typeface="Comic Sans MS" pitchFamily="66" charset="0"/>
            </a:rPr>
            <a:t>Pirminė </a:t>
          </a:r>
          <a:endParaRPr lang="lt-LT" b="1" i="1" dirty="0">
            <a:effectLst>
              <a:outerShdw blurRad="38100" dist="38100" dir="2700000" algn="tl">
                <a:srgbClr val="000000">
                  <a:alpha val="43137"/>
                </a:srgbClr>
              </a:outerShdw>
            </a:effectLst>
            <a:latin typeface="Comic Sans MS" pitchFamily="66" charset="0"/>
          </a:endParaRPr>
        </a:p>
      </dgm:t>
    </dgm:pt>
    <dgm:pt modelId="{34FB812A-AC81-4DE7-87AB-85DADD947A78}" type="parTrans" cxnId="{E6DE919B-831C-440A-849F-9C882AC2115F}">
      <dgm:prSet/>
      <dgm:spPr/>
      <dgm:t>
        <a:bodyPr/>
        <a:lstStyle/>
        <a:p>
          <a:endParaRPr lang="lt-LT"/>
        </a:p>
      </dgm:t>
    </dgm:pt>
    <dgm:pt modelId="{9A2E8458-A0FD-4DA3-A21F-D42C3F876D0F}" type="sibTrans" cxnId="{E6DE919B-831C-440A-849F-9C882AC2115F}">
      <dgm:prSet/>
      <dgm:spPr/>
      <dgm:t>
        <a:bodyPr/>
        <a:lstStyle/>
        <a:p>
          <a:endParaRPr lang="lt-LT"/>
        </a:p>
      </dgm:t>
    </dgm:pt>
    <dgm:pt modelId="{88B087ED-F742-4771-A8A2-835DECE722C0}">
      <dgm:prSet phldrT="[Tekstas]"/>
      <dgm:spPr/>
      <dgm:t>
        <a:bodyPr/>
        <a:lstStyle/>
        <a:p>
          <a:r>
            <a:rPr lang="lt-LT" b="1" i="1" dirty="0" smtClean="0">
              <a:effectLst>
                <a:outerShdw blurRad="38100" dist="38100" dir="2700000" algn="tl">
                  <a:srgbClr val="000000">
                    <a:alpha val="43137"/>
                  </a:srgbClr>
                </a:outerShdw>
              </a:effectLst>
              <a:latin typeface="Comic Sans MS" pitchFamily="66" charset="0"/>
            </a:rPr>
            <a:t>Antrinė</a:t>
          </a:r>
          <a:endParaRPr lang="lt-LT" b="1" i="1" dirty="0">
            <a:effectLst>
              <a:outerShdw blurRad="38100" dist="38100" dir="2700000" algn="tl">
                <a:srgbClr val="000000">
                  <a:alpha val="43137"/>
                </a:srgbClr>
              </a:outerShdw>
            </a:effectLst>
            <a:latin typeface="Comic Sans MS" pitchFamily="66" charset="0"/>
          </a:endParaRPr>
        </a:p>
      </dgm:t>
    </dgm:pt>
    <dgm:pt modelId="{574A465F-8B29-41ED-A675-3F09E806A163}" type="parTrans" cxnId="{B66A3765-9C4C-4F69-ABDE-134B794EF7A9}">
      <dgm:prSet/>
      <dgm:spPr/>
      <dgm:t>
        <a:bodyPr/>
        <a:lstStyle/>
        <a:p>
          <a:endParaRPr lang="lt-LT"/>
        </a:p>
      </dgm:t>
    </dgm:pt>
    <dgm:pt modelId="{58109F85-F001-4C47-A005-7F4DD56C34A3}" type="sibTrans" cxnId="{B66A3765-9C4C-4F69-ABDE-134B794EF7A9}">
      <dgm:prSet/>
      <dgm:spPr/>
      <dgm:t>
        <a:bodyPr/>
        <a:lstStyle/>
        <a:p>
          <a:endParaRPr lang="lt-LT"/>
        </a:p>
      </dgm:t>
    </dgm:pt>
    <dgm:pt modelId="{E0B4BFDC-1D70-452F-8542-59C2B0D94823}" type="pres">
      <dgm:prSet presAssocID="{A13CC46F-D30D-4AA2-AB41-BD25926A50C3}" presName="hierChild1" presStyleCnt="0">
        <dgm:presLayoutVars>
          <dgm:chPref val="1"/>
          <dgm:dir/>
          <dgm:animOne val="branch"/>
          <dgm:animLvl val="lvl"/>
          <dgm:resizeHandles/>
        </dgm:presLayoutVars>
      </dgm:prSet>
      <dgm:spPr/>
      <dgm:t>
        <a:bodyPr/>
        <a:lstStyle/>
        <a:p>
          <a:endParaRPr lang="lt-LT"/>
        </a:p>
      </dgm:t>
    </dgm:pt>
    <dgm:pt modelId="{80C01CC1-5A3A-40BA-975B-B49FDA093301}" type="pres">
      <dgm:prSet presAssocID="{3161C4D8-F995-453E-A69B-17E5D6018ECC}" presName="hierRoot1" presStyleCnt="0"/>
      <dgm:spPr/>
    </dgm:pt>
    <dgm:pt modelId="{1720CC1D-0E9D-4DA3-832F-B1FACC86A71A}" type="pres">
      <dgm:prSet presAssocID="{3161C4D8-F995-453E-A69B-17E5D6018ECC}" presName="composite" presStyleCnt="0"/>
      <dgm:spPr/>
    </dgm:pt>
    <dgm:pt modelId="{E5E7F0B7-2F10-42E2-A992-3FE51ABEA34E}" type="pres">
      <dgm:prSet presAssocID="{3161C4D8-F995-453E-A69B-17E5D6018ECC}" presName="background" presStyleLbl="node0" presStyleIdx="0" presStyleCnt="1"/>
      <dgm:spPr/>
    </dgm:pt>
    <dgm:pt modelId="{B9ECEFFD-F1FB-44F3-B9DE-5BC5FF3232E8}" type="pres">
      <dgm:prSet presAssocID="{3161C4D8-F995-453E-A69B-17E5D6018ECC}" presName="text" presStyleLbl="fgAcc0" presStyleIdx="0" presStyleCnt="1">
        <dgm:presLayoutVars>
          <dgm:chPref val="3"/>
        </dgm:presLayoutVars>
      </dgm:prSet>
      <dgm:spPr/>
      <dgm:t>
        <a:bodyPr/>
        <a:lstStyle/>
        <a:p>
          <a:endParaRPr lang="lt-LT"/>
        </a:p>
      </dgm:t>
    </dgm:pt>
    <dgm:pt modelId="{84B1216B-3944-4179-A194-8E9E86D7AC2A}" type="pres">
      <dgm:prSet presAssocID="{3161C4D8-F995-453E-A69B-17E5D6018ECC}" presName="hierChild2" presStyleCnt="0"/>
      <dgm:spPr/>
    </dgm:pt>
    <dgm:pt modelId="{379196B5-8A9C-4C47-9A57-F16CC3389A43}" type="pres">
      <dgm:prSet presAssocID="{34FB812A-AC81-4DE7-87AB-85DADD947A78}" presName="Name10" presStyleLbl="parChTrans1D2" presStyleIdx="0" presStyleCnt="2"/>
      <dgm:spPr/>
      <dgm:t>
        <a:bodyPr/>
        <a:lstStyle/>
        <a:p>
          <a:endParaRPr lang="lt-LT"/>
        </a:p>
      </dgm:t>
    </dgm:pt>
    <dgm:pt modelId="{BCE0A698-6800-4CEA-ACE9-B7722ACBCDCA}" type="pres">
      <dgm:prSet presAssocID="{D26E8006-E7A7-4379-B768-23CE1CDC08FF}" presName="hierRoot2" presStyleCnt="0"/>
      <dgm:spPr/>
    </dgm:pt>
    <dgm:pt modelId="{3500BB3D-3337-4BEE-8766-1665B065D6B7}" type="pres">
      <dgm:prSet presAssocID="{D26E8006-E7A7-4379-B768-23CE1CDC08FF}" presName="composite2" presStyleCnt="0"/>
      <dgm:spPr/>
    </dgm:pt>
    <dgm:pt modelId="{2CF83012-2180-443B-ABBB-AAAE257F1395}" type="pres">
      <dgm:prSet presAssocID="{D26E8006-E7A7-4379-B768-23CE1CDC08FF}" presName="background2" presStyleLbl="node2" presStyleIdx="0" presStyleCnt="2"/>
      <dgm:spPr/>
    </dgm:pt>
    <dgm:pt modelId="{06DC46CD-11EF-440F-BE15-B1C5332209F4}" type="pres">
      <dgm:prSet presAssocID="{D26E8006-E7A7-4379-B768-23CE1CDC08FF}" presName="text2" presStyleLbl="fgAcc2" presStyleIdx="0" presStyleCnt="2">
        <dgm:presLayoutVars>
          <dgm:chPref val="3"/>
        </dgm:presLayoutVars>
      </dgm:prSet>
      <dgm:spPr/>
      <dgm:t>
        <a:bodyPr/>
        <a:lstStyle/>
        <a:p>
          <a:endParaRPr lang="lt-LT"/>
        </a:p>
      </dgm:t>
    </dgm:pt>
    <dgm:pt modelId="{5C0F40AA-4195-4DD8-9CFB-FC13078E8545}" type="pres">
      <dgm:prSet presAssocID="{D26E8006-E7A7-4379-B768-23CE1CDC08FF}" presName="hierChild3" presStyleCnt="0"/>
      <dgm:spPr/>
    </dgm:pt>
    <dgm:pt modelId="{E967F824-DF6D-4C5F-B954-72AB6A16DAA6}" type="pres">
      <dgm:prSet presAssocID="{574A465F-8B29-41ED-A675-3F09E806A163}" presName="Name10" presStyleLbl="parChTrans1D2" presStyleIdx="1" presStyleCnt="2"/>
      <dgm:spPr/>
      <dgm:t>
        <a:bodyPr/>
        <a:lstStyle/>
        <a:p>
          <a:endParaRPr lang="lt-LT"/>
        </a:p>
      </dgm:t>
    </dgm:pt>
    <dgm:pt modelId="{CD3B646C-DC03-44CB-80BD-C91F5F963BC7}" type="pres">
      <dgm:prSet presAssocID="{88B087ED-F742-4771-A8A2-835DECE722C0}" presName="hierRoot2" presStyleCnt="0"/>
      <dgm:spPr/>
    </dgm:pt>
    <dgm:pt modelId="{A9EF0E58-FF25-4887-BB93-9B4125C4F8DA}" type="pres">
      <dgm:prSet presAssocID="{88B087ED-F742-4771-A8A2-835DECE722C0}" presName="composite2" presStyleCnt="0"/>
      <dgm:spPr/>
    </dgm:pt>
    <dgm:pt modelId="{15ED9E39-6349-4EF0-BE5E-5765CD6D664F}" type="pres">
      <dgm:prSet presAssocID="{88B087ED-F742-4771-A8A2-835DECE722C0}" presName="background2" presStyleLbl="node2" presStyleIdx="1" presStyleCnt="2"/>
      <dgm:spPr/>
    </dgm:pt>
    <dgm:pt modelId="{9F025280-2C9F-4D03-96FB-7897D0359A65}" type="pres">
      <dgm:prSet presAssocID="{88B087ED-F742-4771-A8A2-835DECE722C0}" presName="text2" presStyleLbl="fgAcc2" presStyleIdx="1" presStyleCnt="2" custLinFactX="16255" custLinFactNeighborX="100000" custLinFactNeighborY="15305">
        <dgm:presLayoutVars>
          <dgm:chPref val="3"/>
        </dgm:presLayoutVars>
      </dgm:prSet>
      <dgm:spPr/>
      <dgm:t>
        <a:bodyPr/>
        <a:lstStyle/>
        <a:p>
          <a:endParaRPr lang="lt-LT"/>
        </a:p>
      </dgm:t>
    </dgm:pt>
    <dgm:pt modelId="{E18FE761-E9F2-47A0-B092-A79BB936DA4F}" type="pres">
      <dgm:prSet presAssocID="{88B087ED-F742-4771-A8A2-835DECE722C0}" presName="hierChild3" presStyleCnt="0"/>
      <dgm:spPr/>
    </dgm:pt>
  </dgm:ptLst>
  <dgm:cxnLst>
    <dgm:cxn modelId="{CC7E31FE-A1CC-46B7-AC58-0696C0EF6645}" type="presOf" srcId="{D26E8006-E7A7-4379-B768-23CE1CDC08FF}" destId="{06DC46CD-11EF-440F-BE15-B1C5332209F4}" srcOrd="0" destOrd="0" presId="urn:microsoft.com/office/officeart/2005/8/layout/hierarchy1"/>
    <dgm:cxn modelId="{C1A7582D-3A17-4F5C-89B2-97FF70126B6B}" type="presOf" srcId="{88B087ED-F742-4771-A8A2-835DECE722C0}" destId="{9F025280-2C9F-4D03-96FB-7897D0359A65}" srcOrd="0" destOrd="0" presId="urn:microsoft.com/office/officeart/2005/8/layout/hierarchy1"/>
    <dgm:cxn modelId="{E6DE919B-831C-440A-849F-9C882AC2115F}" srcId="{3161C4D8-F995-453E-A69B-17E5D6018ECC}" destId="{D26E8006-E7A7-4379-B768-23CE1CDC08FF}" srcOrd="0" destOrd="0" parTransId="{34FB812A-AC81-4DE7-87AB-85DADD947A78}" sibTransId="{9A2E8458-A0FD-4DA3-A21F-D42C3F876D0F}"/>
    <dgm:cxn modelId="{5BACC22B-C331-4974-B423-659A2F819576}" type="presOf" srcId="{574A465F-8B29-41ED-A675-3F09E806A163}" destId="{E967F824-DF6D-4C5F-B954-72AB6A16DAA6}" srcOrd="0" destOrd="0" presId="urn:microsoft.com/office/officeart/2005/8/layout/hierarchy1"/>
    <dgm:cxn modelId="{B66A3765-9C4C-4F69-ABDE-134B794EF7A9}" srcId="{3161C4D8-F995-453E-A69B-17E5D6018ECC}" destId="{88B087ED-F742-4771-A8A2-835DECE722C0}" srcOrd="1" destOrd="0" parTransId="{574A465F-8B29-41ED-A675-3F09E806A163}" sibTransId="{58109F85-F001-4C47-A005-7F4DD56C34A3}"/>
    <dgm:cxn modelId="{48DF21BB-9C36-4371-BBC3-A6D5C5EECC77}" type="presOf" srcId="{A13CC46F-D30D-4AA2-AB41-BD25926A50C3}" destId="{E0B4BFDC-1D70-452F-8542-59C2B0D94823}" srcOrd="0" destOrd="0" presId="urn:microsoft.com/office/officeart/2005/8/layout/hierarchy1"/>
    <dgm:cxn modelId="{9D1152A2-B1A9-48E5-96CC-638CE57E6DD4}" type="presOf" srcId="{34FB812A-AC81-4DE7-87AB-85DADD947A78}" destId="{379196B5-8A9C-4C47-9A57-F16CC3389A43}" srcOrd="0" destOrd="0" presId="urn:microsoft.com/office/officeart/2005/8/layout/hierarchy1"/>
    <dgm:cxn modelId="{F2F80846-6CD4-4083-83FA-BFB4D40EFD7C}" type="presOf" srcId="{3161C4D8-F995-453E-A69B-17E5D6018ECC}" destId="{B9ECEFFD-F1FB-44F3-B9DE-5BC5FF3232E8}" srcOrd="0" destOrd="0" presId="urn:microsoft.com/office/officeart/2005/8/layout/hierarchy1"/>
    <dgm:cxn modelId="{45C907A8-8336-4504-9C6F-2BD47906B5BE}" srcId="{A13CC46F-D30D-4AA2-AB41-BD25926A50C3}" destId="{3161C4D8-F995-453E-A69B-17E5D6018ECC}" srcOrd="0" destOrd="0" parTransId="{48E08814-32BB-4D8A-AB6C-EF05C2678073}" sibTransId="{C41FA95D-5475-40E9-BEAC-F20A811F947C}"/>
    <dgm:cxn modelId="{E151EC09-F53A-4D1F-9258-23A1CEAC72D0}" type="presParOf" srcId="{E0B4BFDC-1D70-452F-8542-59C2B0D94823}" destId="{80C01CC1-5A3A-40BA-975B-B49FDA093301}" srcOrd="0" destOrd="0" presId="urn:microsoft.com/office/officeart/2005/8/layout/hierarchy1"/>
    <dgm:cxn modelId="{56C93C1F-43D1-4ED9-959B-5B16802D6F0C}" type="presParOf" srcId="{80C01CC1-5A3A-40BA-975B-B49FDA093301}" destId="{1720CC1D-0E9D-4DA3-832F-B1FACC86A71A}" srcOrd="0" destOrd="0" presId="urn:microsoft.com/office/officeart/2005/8/layout/hierarchy1"/>
    <dgm:cxn modelId="{27DA7B0A-EED5-4D6E-8DD4-233401D3D496}" type="presParOf" srcId="{1720CC1D-0E9D-4DA3-832F-B1FACC86A71A}" destId="{E5E7F0B7-2F10-42E2-A992-3FE51ABEA34E}" srcOrd="0" destOrd="0" presId="urn:microsoft.com/office/officeart/2005/8/layout/hierarchy1"/>
    <dgm:cxn modelId="{DE34F332-F0FE-499C-A23F-03DA33915405}" type="presParOf" srcId="{1720CC1D-0E9D-4DA3-832F-B1FACC86A71A}" destId="{B9ECEFFD-F1FB-44F3-B9DE-5BC5FF3232E8}" srcOrd="1" destOrd="0" presId="urn:microsoft.com/office/officeart/2005/8/layout/hierarchy1"/>
    <dgm:cxn modelId="{B66D9B08-CCA8-47BE-A970-E26BB456DADD}" type="presParOf" srcId="{80C01CC1-5A3A-40BA-975B-B49FDA093301}" destId="{84B1216B-3944-4179-A194-8E9E86D7AC2A}" srcOrd="1" destOrd="0" presId="urn:microsoft.com/office/officeart/2005/8/layout/hierarchy1"/>
    <dgm:cxn modelId="{6F45A348-B3A0-4220-85E9-0B5B5D8FB6A5}" type="presParOf" srcId="{84B1216B-3944-4179-A194-8E9E86D7AC2A}" destId="{379196B5-8A9C-4C47-9A57-F16CC3389A43}" srcOrd="0" destOrd="0" presId="urn:microsoft.com/office/officeart/2005/8/layout/hierarchy1"/>
    <dgm:cxn modelId="{3DB27D7F-F411-42AF-B6D1-F9B5BEFDD196}" type="presParOf" srcId="{84B1216B-3944-4179-A194-8E9E86D7AC2A}" destId="{BCE0A698-6800-4CEA-ACE9-B7722ACBCDCA}" srcOrd="1" destOrd="0" presId="urn:microsoft.com/office/officeart/2005/8/layout/hierarchy1"/>
    <dgm:cxn modelId="{043F46CD-E3D5-49B2-B68E-0199414A2BEE}" type="presParOf" srcId="{BCE0A698-6800-4CEA-ACE9-B7722ACBCDCA}" destId="{3500BB3D-3337-4BEE-8766-1665B065D6B7}" srcOrd="0" destOrd="0" presId="urn:microsoft.com/office/officeart/2005/8/layout/hierarchy1"/>
    <dgm:cxn modelId="{74068C59-6B30-4982-A35F-6D061C6D3CFB}" type="presParOf" srcId="{3500BB3D-3337-4BEE-8766-1665B065D6B7}" destId="{2CF83012-2180-443B-ABBB-AAAE257F1395}" srcOrd="0" destOrd="0" presId="urn:microsoft.com/office/officeart/2005/8/layout/hierarchy1"/>
    <dgm:cxn modelId="{56816B4C-DDAD-4529-9DF5-7D851E8C1E22}" type="presParOf" srcId="{3500BB3D-3337-4BEE-8766-1665B065D6B7}" destId="{06DC46CD-11EF-440F-BE15-B1C5332209F4}" srcOrd="1" destOrd="0" presId="urn:microsoft.com/office/officeart/2005/8/layout/hierarchy1"/>
    <dgm:cxn modelId="{33FD275D-EA40-4CD4-BCC2-E64609F05200}" type="presParOf" srcId="{BCE0A698-6800-4CEA-ACE9-B7722ACBCDCA}" destId="{5C0F40AA-4195-4DD8-9CFB-FC13078E8545}" srcOrd="1" destOrd="0" presId="urn:microsoft.com/office/officeart/2005/8/layout/hierarchy1"/>
    <dgm:cxn modelId="{45E28033-4B31-457A-9055-BFCA57FECB4B}" type="presParOf" srcId="{84B1216B-3944-4179-A194-8E9E86D7AC2A}" destId="{E967F824-DF6D-4C5F-B954-72AB6A16DAA6}" srcOrd="2" destOrd="0" presId="urn:microsoft.com/office/officeart/2005/8/layout/hierarchy1"/>
    <dgm:cxn modelId="{E7069085-6ED2-420C-A66C-57357B7FC1CB}" type="presParOf" srcId="{84B1216B-3944-4179-A194-8E9E86D7AC2A}" destId="{CD3B646C-DC03-44CB-80BD-C91F5F963BC7}" srcOrd="3" destOrd="0" presId="urn:microsoft.com/office/officeart/2005/8/layout/hierarchy1"/>
    <dgm:cxn modelId="{4B260CFC-1DE3-4909-BF68-9292A859BD00}" type="presParOf" srcId="{CD3B646C-DC03-44CB-80BD-C91F5F963BC7}" destId="{A9EF0E58-FF25-4887-BB93-9B4125C4F8DA}" srcOrd="0" destOrd="0" presId="urn:microsoft.com/office/officeart/2005/8/layout/hierarchy1"/>
    <dgm:cxn modelId="{0F53B035-609E-469F-9410-40B6B113D186}" type="presParOf" srcId="{A9EF0E58-FF25-4887-BB93-9B4125C4F8DA}" destId="{15ED9E39-6349-4EF0-BE5E-5765CD6D664F}" srcOrd="0" destOrd="0" presId="urn:microsoft.com/office/officeart/2005/8/layout/hierarchy1"/>
    <dgm:cxn modelId="{78AF8288-93AF-4293-9745-4292000FB3AB}" type="presParOf" srcId="{A9EF0E58-FF25-4887-BB93-9B4125C4F8DA}" destId="{9F025280-2C9F-4D03-96FB-7897D0359A65}" srcOrd="1" destOrd="0" presId="urn:microsoft.com/office/officeart/2005/8/layout/hierarchy1"/>
    <dgm:cxn modelId="{6F3A2858-1F00-4536-A049-EDD8DBEBC5D0}" type="presParOf" srcId="{CD3B646C-DC03-44CB-80BD-C91F5F963BC7}" destId="{E18FE761-E9F2-47A0-B092-A79BB936DA4F}" srcOrd="1" destOrd="0" presId="urn:microsoft.com/office/officeart/2005/8/layout/hierarchy1"/>
  </dgm:cxnLst>
  <dgm:bg/>
  <dgm:whole/>
  <dgm:extLst>
    <a:ext uri="{C62137D5-CB1D-491B-B009-E17868A290BF}"/>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7F824-DF6D-4C5F-B954-72AB6A16DAA6}">
      <dsp:nvSpPr>
        <dsp:cNvPr id="0" name=""/>
        <dsp:cNvSpPr/>
      </dsp:nvSpPr>
      <dsp:spPr>
        <a:xfrm>
          <a:off x="4217662" y="2452223"/>
          <a:ext cx="2320201" cy="1146137"/>
        </a:xfrm>
        <a:custGeom>
          <a:avLst/>
          <a:gdLst/>
          <a:ahLst/>
          <a:cxnLst/>
          <a:rect l="0" t="0" r="0" b="0"/>
          <a:pathLst>
            <a:path>
              <a:moveTo>
                <a:pt x="0" y="0"/>
              </a:moveTo>
              <a:lnTo>
                <a:pt x="0" y="794579"/>
              </a:lnTo>
              <a:lnTo>
                <a:pt x="2320201" y="794579"/>
              </a:lnTo>
              <a:lnTo>
                <a:pt x="2320201" y="114613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196B5-8A9C-4C47-9A57-F16CC3389A43}">
      <dsp:nvSpPr>
        <dsp:cNvPr id="0" name=""/>
        <dsp:cNvSpPr/>
      </dsp:nvSpPr>
      <dsp:spPr>
        <a:xfrm>
          <a:off x="1898542" y="2452223"/>
          <a:ext cx="2319119" cy="1103690"/>
        </a:xfrm>
        <a:custGeom>
          <a:avLst/>
          <a:gdLst/>
          <a:ahLst/>
          <a:cxnLst/>
          <a:rect l="0" t="0" r="0" b="0"/>
          <a:pathLst>
            <a:path>
              <a:moveTo>
                <a:pt x="2319119" y="0"/>
              </a:moveTo>
              <a:lnTo>
                <a:pt x="2319119" y="752132"/>
              </a:lnTo>
              <a:lnTo>
                <a:pt x="0" y="752132"/>
              </a:lnTo>
              <a:lnTo>
                <a:pt x="0" y="11036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7F0B7-2F10-42E2-A992-3FE51ABEA34E}">
      <dsp:nvSpPr>
        <dsp:cNvPr id="0" name=""/>
        <dsp:cNvSpPr/>
      </dsp:nvSpPr>
      <dsp:spPr>
        <a:xfrm>
          <a:off x="2320201" y="42446"/>
          <a:ext cx="3794923" cy="24097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CEFFD-F1FB-44F3-B9DE-5BC5FF3232E8}">
      <dsp:nvSpPr>
        <dsp:cNvPr id="0" name=""/>
        <dsp:cNvSpPr/>
      </dsp:nvSpPr>
      <dsp:spPr>
        <a:xfrm>
          <a:off x="2741859" y="443022"/>
          <a:ext cx="3794923" cy="240977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lt-LT" sz="4900" b="1" i="1" kern="1200" dirty="0" smtClean="0">
              <a:effectLst>
                <a:outerShdw blurRad="38100" dist="38100" dir="2700000" algn="tl">
                  <a:srgbClr val="000000">
                    <a:alpha val="43137"/>
                  </a:srgbClr>
                </a:outerShdw>
              </a:effectLst>
              <a:latin typeface="Comic Sans MS" pitchFamily="66" charset="0"/>
            </a:rPr>
            <a:t>Bendrijų</a:t>
          </a:r>
        </a:p>
        <a:p>
          <a:pPr lvl="0" algn="ctr" defTabSz="2178050">
            <a:lnSpc>
              <a:spcPct val="90000"/>
            </a:lnSpc>
            <a:spcBef>
              <a:spcPct val="0"/>
            </a:spcBef>
            <a:spcAft>
              <a:spcPct val="35000"/>
            </a:spcAft>
          </a:pPr>
          <a:r>
            <a:rPr lang="lt-LT" sz="4900" b="1" i="1" kern="1200" dirty="0" smtClean="0">
              <a:effectLst>
                <a:outerShdw blurRad="38100" dist="38100" dir="2700000" algn="tl">
                  <a:srgbClr val="000000">
                    <a:alpha val="43137"/>
                  </a:srgbClr>
                </a:outerShdw>
              </a:effectLst>
              <a:latin typeface="Comic Sans MS" pitchFamily="66" charset="0"/>
            </a:rPr>
            <a:t>kaita</a:t>
          </a:r>
          <a:endParaRPr lang="lt-LT" sz="4900" b="1" i="1" kern="1200" dirty="0">
            <a:effectLst>
              <a:outerShdw blurRad="38100" dist="38100" dir="2700000" algn="tl">
                <a:srgbClr val="000000">
                  <a:alpha val="43137"/>
                </a:srgbClr>
              </a:outerShdw>
            </a:effectLst>
            <a:latin typeface="Comic Sans MS" pitchFamily="66" charset="0"/>
          </a:endParaRPr>
        </a:p>
      </dsp:txBody>
      <dsp:txXfrm>
        <a:off x="2741859" y="443022"/>
        <a:ext cx="3794923" cy="2409776"/>
      </dsp:txXfrm>
    </dsp:sp>
    <dsp:sp modelId="{2CF83012-2180-443B-ABBB-AAAE257F1395}">
      <dsp:nvSpPr>
        <dsp:cNvPr id="0" name=""/>
        <dsp:cNvSpPr/>
      </dsp:nvSpPr>
      <dsp:spPr>
        <a:xfrm>
          <a:off x="1081" y="3555913"/>
          <a:ext cx="3794923" cy="24097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C46CD-11EF-440F-BE15-B1C5332209F4}">
      <dsp:nvSpPr>
        <dsp:cNvPr id="0" name=""/>
        <dsp:cNvSpPr/>
      </dsp:nvSpPr>
      <dsp:spPr>
        <a:xfrm>
          <a:off x="422739" y="3956488"/>
          <a:ext cx="3794923" cy="24097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lt-LT" sz="4900" b="1" i="1" kern="1200" dirty="0" smtClean="0">
              <a:effectLst>
                <a:outerShdw blurRad="38100" dist="38100" dir="2700000" algn="tl">
                  <a:srgbClr val="000000">
                    <a:alpha val="43137"/>
                  </a:srgbClr>
                </a:outerShdw>
              </a:effectLst>
              <a:latin typeface="Comic Sans MS" pitchFamily="66" charset="0"/>
            </a:rPr>
            <a:t>Pirminė </a:t>
          </a:r>
          <a:endParaRPr lang="lt-LT" sz="4900" b="1" i="1" kern="1200" dirty="0">
            <a:effectLst>
              <a:outerShdw blurRad="38100" dist="38100" dir="2700000" algn="tl">
                <a:srgbClr val="000000">
                  <a:alpha val="43137"/>
                </a:srgbClr>
              </a:outerShdw>
            </a:effectLst>
            <a:latin typeface="Comic Sans MS" pitchFamily="66" charset="0"/>
          </a:endParaRPr>
        </a:p>
      </dsp:txBody>
      <dsp:txXfrm>
        <a:off x="422739" y="3956488"/>
        <a:ext cx="3794923" cy="2409776"/>
      </dsp:txXfrm>
    </dsp:sp>
    <dsp:sp modelId="{15ED9E39-6349-4EF0-BE5E-5765CD6D664F}">
      <dsp:nvSpPr>
        <dsp:cNvPr id="0" name=""/>
        <dsp:cNvSpPr/>
      </dsp:nvSpPr>
      <dsp:spPr>
        <a:xfrm>
          <a:off x="4640402" y="3598360"/>
          <a:ext cx="3794923" cy="24097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25280-2C9F-4D03-96FB-7897D0359A65}">
      <dsp:nvSpPr>
        <dsp:cNvPr id="0" name=""/>
        <dsp:cNvSpPr/>
      </dsp:nvSpPr>
      <dsp:spPr>
        <a:xfrm>
          <a:off x="5062060" y="3998935"/>
          <a:ext cx="3794923" cy="24097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lt-LT" sz="4900" b="1" i="1" kern="1200" dirty="0" smtClean="0">
              <a:effectLst>
                <a:outerShdw blurRad="38100" dist="38100" dir="2700000" algn="tl">
                  <a:srgbClr val="000000">
                    <a:alpha val="43137"/>
                  </a:srgbClr>
                </a:outerShdw>
              </a:effectLst>
              <a:latin typeface="Comic Sans MS" pitchFamily="66" charset="0"/>
            </a:rPr>
            <a:t>Antrinė</a:t>
          </a:r>
          <a:endParaRPr lang="lt-LT" sz="4900" b="1" i="1" kern="1200" dirty="0">
            <a:effectLst>
              <a:outerShdw blurRad="38100" dist="38100" dir="2700000" algn="tl">
                <a:srgbClr val="000000">
                  <a:alpha val="43137"/>
                </a:srgbClr>
              </a:outerShdw>
            </a:effectLst>
            <a:latin typeface="Comic Sans MS" pitchFamily="66" charset="0"/>
          </a:endParaRPr>
        </a:p>
      </dsp:txBody>
      <dsp:txXfrm>
        <a:off x="5062060" y="3998935"/>
        <a:ext cx="3794923" cy="2409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lvl1pPr>
              <a:defRPr/>
            </a:lvl1pPr>
          </a:lstStyle>
          <a:p>
            <a:pPr>
              <a:defRPr/>
            </a:pPr>
            <a:fld id="{28308172-587D-44A3-8FDF-24618D39AD70}" type="datetimeFigureOut">
              <a:rPr lang="lt-LT"/>
              <a:pPr>
                <a:defRPr/>
              </a:pPr>
              <a:t>2012.12.17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BEF86D3-852E-47DA-9831-D495AAF630D0}" type="slidenum">
              <a:rPr lang="lt-LT"/>
              <a:pPr>
                <a:defRPr/>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26101949-21C4-4FAB-AC42-5A5227A8EA9C}" type="datetimeFigureOut">
              <a:rPr lang="lt-LT"/>
              <a:pPr>
                <a:defRPr/>
              </a:pPr>
              <a:t>2012.12.17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D965C58A-2F1D-4EB8-90DC-BEE5E9328B5E}"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FFABE646-4F5A-4549-BAA1-2F59E6AF9353}" type="datetimeFigureOut">
              <a:rPr lang="lt-LT"/>
              <a:pPr>
                <a:defRPr/>
              </a:pPr>
              <a:t>2012.12.17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52C68AE1-1E67-494E-827C-99A8E420423E}"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FEF66AEB-0543-4FDE-9126-1EAC43B555F9}" type="datetimeFigureOut">
              <a:rPr lang="lt-LT"/>
              <a:pPr>
                <a:defRPr/>
              </a:pPr>
              <a:t>2012.12.17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D3D916A5-2604-4A9A-9CA5-A59B9A47048C}"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pPr>
              <a:defRPr/>
            </a:pPr>
            <a:fld id="{4CDEFEC0-7162-4A50-869A-BE24F558A8F0}" type="datetimeFigureOut">
              <a:rPr lang="lt-LT"/>
              <a:pPr>
                <a:defRPr/>
              </a:pPr>
              <a:t>2012.12.17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32B04CF-6E92-419E-B8E3-26AA2D4D9CA9}"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3"/>
          <p:cNvSpPr>
            <a:spLocks noGrp="1"/>
          </p:cNvSpPr>
          <p:nvPr>
            <p:ph type="dt" sz="half" idx="10"/>
          </p:nvPr>
        </p:nvSpPr>
        <p:spPr/>
        <p:txBody>
          <a:bodyPr/>
          <a:lstStyle>
            <a:lvl1pPr>
              <a:defRPr/>
            </a:lvl1pPr>
          </a:lstStyle>
          <a:p>
            <a:pPr>
              <a:defRPr/>
            </a:pPr>
            <a:fld id="{7BFF00D8-1700-4795-9303-D0E05F9AE1DB}" type="datetimeFigureOut">
              <a:rPr lang="lt-LT"/>
              <a:pPr>
                <a:defRPr/>
              </a:pPr>
              <a:t>2012.12.17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B14B25AA-1EE7-4AC0-9AD7-E52C380D9CD7}"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3"/>
          <p:cNvSpPr>
            <a:spLocks noGrp="1"/>
          </p:cNvSpPr>
          <p:nvPr>
            <p:ph type="dt" sz="half" idx="10"/>
          </p:nvPr>
        </p:nvSpPr>
        <p:spPr/>
        <p:txBody>
          <a:bodyPr/>
          <a:lstStyle>
            <a:lvl1pPr>
              <a:defRPr/>
            </a:lvl1pPr>
          </a:lstStyle>
          <a:p>
            <a:pPr>
              <a:defRPr/>
            </a:pPr>
            <a:fld id="{7644D32D-D75F-4BD7-A9A0-B26EEF1A8610}" type="datetimeFigureOut">
              <a:rPr lang="lt-LT"/>
              <a:pPr>
                <a:defRPr/>
              </a:pPr>
              <a:t>2012.12.17</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20B4EA07-C84B-4B8F-BA68-FAA62CEBE72D}"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3"/>
          <p:cNvSpPr>
            <a:spLocks noGrp="1"/>
          </p:cNvSpPr>
          <p:nvPr>
            <p:ph type="dt" sz="half" idx="10"/>
          </p:nvPr>
        </p:nvSpPr>
        <p:spPr/>
        <p:txBody>
          <a:bodyPr/>
          <a:lstStyle>
            <a:lvl1pPr>
              <a:defRPr/>
            </a:lvl1pPr>
          </a:lstStyle>
          <a:p>
            <a:pPr>
              <a:defRPr/>
            </a:pPr>
            <a:fld id="{853C4FB6-0763-4547-BA50-F4DEF2259023}" type="datetimeFigureOut">
              <a:rPr lang="lt-LT"/>
              <a:pPr>
                <a:defRPr/>
              </a:pPr>
              <a:t>2012.12.17</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4009BC21-AF7F-411A-8FE6-7A83F97F05D5}"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9F29668A-C953-4036-93E7-56A4E94D83C2}" type="datetimeFigureOut">
              <a:rPr lang="lt-LT"/>
              <a:pPr>
                <a:defRPr/>
              </a:pPr>
              <a:t>2012.12.17</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FF487FCD-1DA1-4FDF-B8C6-E1F0DC422F0C}"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3"/>
          <p:cNvSpPr>
            <a:spLocks noGrp="1"/>
          </p:cNvSpPr>
          <p:nvPr>
            <p:ph type="dt" sz="half" idx="10"/>
          </p:nvPr>
        </p:nvSpPr>
        <p:spPr/>
        <p:txBody>
          <a:bodyPr/>
          <a:lstStyle>
            <a:lvl1pPr>
              <a:defRPr/>
            </a:lvl1pPr>
          </a:lstStyle>
          <a:p>
            <a:pPr>
              <a:defRPr/>
            </a:pPr>
            <a:fld id="{155CD207-82FF-4E48-98D5-A8471C3ECA9F}" type="datetimeFigureOut">
              <a:rPr lang="lt-LT"/>
              <a:pPr>
                <a:defRPr/>
              </a:pPr>
              <a:t>2012.12.17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7243F3C6-CDA3-4F04-8C5A-1D8E1FE7462E}"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3"/>
          <p:cNvSpPr>
            <a:spLocks noGrp="1"/>
          </p:cNvSpPr>
          <p:nvPr>
            <p:ph type="dt" sz="half" idx="10"/>
          </p:nvPr>
        </p:nvSpPr>
        <p:spPr/>
        <p:txBody>
          <a:bodyPr/>
          <a:lstStyle>
            <a:lvl1pPr>
              <a:defRPr/>
            </a:lvl1pPr>
          </a:lstStyle>
          <a:p>
            <a:pPr>
              <a:defRPr/>
            </a:pPr>
            <a:fld id="{69784307-C5FB-4FA6-BCCE-BA072F962DD9}" type="datetimeFigureOut">
              <a:rPr lang="lt-LT"/>
              <a:pPr>
                <a:defRPr/>
              </a:pPr>
              <a:t>2012.12.17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D1BA55B5-CE06-4AF3-9395-633594085EFC}"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FA3A1CA-1A8B-4106-A61D-85CD66A8FB53}" type="datetimeFigureOut">
              <a:rPr lang="lt-LT"/>
              <a:pPr>
                <a:defRPr/>
              </a:pPr>
              <a:t>2012.12.17</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4F47E1D-35B7-4384-8D41-9741B9A52BDA}"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kp.emokykla.lt/imo/lt/mo/361/"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mkp.emokykla.lt/imo/lt/mo/392/" TargetMode="External"/><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825" y="188913"/>
            <a:ext cx="7921625" cy="5280025"/>
          </a:xfrm>
          <a:prstGeom prst="rect">
            <a:avLst/>
          </a:prstGeom>
          <a:noFill/>
          <a:ln w="9525">
            <a:noFill/>
            <a:miter lim="800000"/>
            <a:headEnd/>
            <a:tailEnd/>
          </a:ln>
        </p:spPr>
      </p:pic>
      <p:sp>
        <p:nvSpPr>
          <p:cNvPr id="4" name="Stačiakampis 3"/>
          <p:cNvSpPr/>
          <p:nvPr/>
        </p:nvSpPr>
        <p:spPr>
          <a:xfrm>
            <a:off x="2195736" y="4077072"/>
            <a:ext cx="5245539" cy="1569660"/>
          </a:xfrm>
          <a:prstGeom prst="rect">
            <a:avLst/>
          </a:prstGeom>
          <a:noFill/>
        </p:spPr>
        <p:txBody>
          <a:bodyPr wrap="none">
            <a:spAutoFit/>
          </a:bodyPr>
          <a:lstStyle/>
          <a:p>
            <a:pPr algn="ctr" fontAlgn="auto">
              <a:spcBef>
                <a:spcPts val="0"/>
              </a:spcBef>
              <a:spcAft>
                <a:spcPts val="0"/>
              </a:spcAft>
              <a:defRPr/>
            </a:pPr>
            <a:r>
              <a:rPr lang="lt-LT" sz="9600" b="1" dirty="0">
                <a:ln w="19050">
                  <a:solidFill>
                    <a:schemeClr val="tx2">
                      <a:tint val="1000"/>
                    </a:schemeClr>
                  </a:solidFill>
                  <a:prstDash val="solid"/>
                </a:ln>
                <a:solidFill>
                  <a:srgbClr val="3CC02A"/>
                </a:solidFill>
                <a:effectLst>
                  <a:outerShdw blurRad="50000" dist="50800" dir="7500000" algn="tl">
                    <a:srgbClr val="000000">
                      <a:shade val="5000"/>
                      <a:alpha val="35000"/>
                    </a:srgbClr>
                  </a:outerShdw>
                </a:effectLst>
                <a:latin typeface="+mn-lt"/>
                <a:cs typeface="+mn-cs"/>
              </a:rPr>
              <a:t>ir jų kaita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Bendrijų kaita (</a:t>
            </a:r>
            <a:r>
              <a:rPr lang="lt-LT" b="1" i="1" dirty="0" err="1" smtClean="0">
                <a:effectLst>
                  <a:outerShdw blurRad="38100" dist="38100" dir="2700000" algn="tl">
                    <a:srgbClr val="000000">
                      <a:alpha val="43137"/>
                    </a:srgbClr>
                  </a:outerShdw>
                </a:effectLst>
                <a:latin typeface="Comic Sans MS" pitchFamily="66" charset="0"/>
              </a:rPr>
              <a:t>sukcesija</a:t>
            </a:r>
            <a:r>
              <a:rPr lang="lt-LT" b="1" i="1" dirty="0" smtClean="0">
                <a:effectLst>
                  <a:outerShdw blurRad="38100" dist="38100" dir="2700000" algn="tl">
                    <a:srgbClr val="000000">
                      <a:alpha val="43137"/>
                    </a:srgbClr>
                  </a:outerShdw>
                </a:effectLst>
                <a:latin typeface="Comic Sans MS" pitchFamily="66" charset="0"/>
              </a:rPr>
              <a:t>)</a:t>
            </a:r>
            <a:endParaRPr lang="lt-LT"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a:xfrm>
            <a:off x="107950" y="1600200"/>
            <a:ext cx="8785225" cy="4525963"/>
          </a:xfrm>
        </p:spPr>
        <p:txBody>
          <a:bodyPr rtlCol="0">
            <a:normAutofit fontScale="92500"/>
          </a:bodyPr>
          <a:lstStyle/>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Bendrijų pasikeitimas veikiant įvairiems </a:t>
            </a:r>
            <a:r>
              <a:rPr lang="lt-LT" b="1" i="1" dirty="0" err="1" smtClean="0">
                <a:effectLst>
                  <a:outerShdw blurRad="38100" dist="38100" dir="2700000" algn="tl">
                    <a:srgbClr val="000000">
                      <a:alpha val="43137"/>
                    </a:srgbClr>
                  </a:outerShdw>
                </a:effectLst>
                <a:latin typeface="Comic Sans MS" pitchFamily="66" charset="0"/>
              </a:rPr>
              <a:t>biotiniams</a:t>
            </a:r>
            <a:r>
              <a:rPr lang="lt-LT" b="1" i="1" dirty="0" smtClean="0">
                <a:effectLst>
                  <a:outerShdw blurRad="38100" dist="38100" dir="2700000" algn="tl">
                    <a:srgbClr val="000000">
                      <a:alpha val="43137"/>
                    </a:srgbClr>
                  </a:outerShdw>
                </a:effectLst>
                <a:latin typeface="Comic Sans MS" pitchFamily="66" charset="0"/>
              </a:rPr>
              <a:t> ir abitiniams veiksniams. </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PRIEŽASTYS:</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Ugnikalnio įsiveržimas</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Kalnų nuošliaužos</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Organizmų veikla (</a:t>
            </a:r>
            <a:r>
              <a:rPr lang="lt-LT" b="1" i="1" dirty="0" err="1" smtClean="0">
                <a:effectLst>
                  <a:outerShdw blurRad="38100" dist="38100" dir="2700000" algn="tl">
                    <a:srgbClr val="000000">
                      <a:alpha val="43137"/>
                    </a:srgbClr>
                  </a:outerShdw>
                </a:effectLst>
                <a:latin typeface="Comic Sans MS" pitchFamily="66" charset="0"/>
              </a:rPr>
              <a:t>pvz</a:t>
            </a:r>
            <a:r>
              <a:rPr lang="lt-LT" b="1" i="1" dirty="0" smtClean="0">
                <a:effectLst>
                  <a:outerShdw blurRad="38100" dist="38100" dir="2700000" algn="tl">
                    <a:srgbClr val="000000">
                      <a:alpha val="43137"/>
                    </a:srgbClr>
                  </a:outerShdw>
                </a:effectLst>
                <a:latin typeface="Comic Sans MS" pitchFamily="66" charset="0"/>
              </a:rPr>
              <a:t>.: bebrų užtvenkta upė)</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Uraganai</a:t>
            </a:r>
          </a:p>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Tarprūšiniai santykiai</a:t>
            </a:r>
          </a:p>
          <a:p>
            <a:pPr marL="0" indent="0" algn="ctr" fontAlgn="auto">
              <a:spcAft>
                <a:spcPts val="0"/>
              </a:spcAft>
              <a:buFont typeface="Arial" pitchFamily="34" charset="0"/>
              <a:buNone/>
              <a:defRPr/>
            </a:pPr>
            <a:endParaRPr lang="lt-LT" b="1"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79388" y="836613"/>
            <a:ext cx="8588375" cy="4851400"/>
          </a:xfrm>
          <a:prstGeom prst="rect">
            <a:avLst/>
          </a:prstGeom>
          <a:noFill/>
          <a:ln w="9525">
            <a:noFill/>
            <a:miter lim="800000"/>
            <a:headEnd/>
            <a:tailEnd/>
          </a:ln>
        </p:spPr>
      </p:pic>
      <p:pic>
        <p:nvPicPr>
          <p:cNvPr id="23554" name="Picture 3"/>
          <p:cNvPicPr>
            <a:picLocks noChangeAspect="1" noChangeArrowheads="1"/>
          </p:cNvPicPr>
          <p:nvPr/>
        </p:nvPicPr>
        <p:blipFill>
          <a:blip r:embed="rId3" cstate="print"/>
          <a:srcRect/>
          <a:stretch>
            <a:fillRect/>
          </a:stretch>
        </p:blipFill>
        <p:spPr bwMode="auto">
          <a:xfrm>
            <a:off x="1116013" y="169863"/>
            <a:ext cx="6473825" cy="2973387"/>
          </a:xfrm>
          <a:prstGeom prst="rect">
            <a:avLst/>
          </a:prstGeom>
          <a:noFill/>
          <a:ln w="9525">
            <a:noFill/>
            <a:miter lim="800000"/>
            <a:headEnd/>
            <a:tailEnd/>
          </a:ln>
        </p:spPr>
      </p:pic>
      <p:sp>
        <p:nvSpPr>
          <p:cNvPr id="4" name="TextBox 3"/>
          <p:cNvSpPr txBox="1"/>
          <p:nvPr/>
        </p:nvSpPr>
        <p:spPr>
          <a:xfrm>
            <a:off x="468313" y="333375"/>
            <a:ext cx="6264275" cy="830263"/>
          </a:xfrm>
          <a:prstGeom prst="rect">
            <a:avLst/>
          </a:prstGeom>
          <a:noFill/>
        </p:spPr>
        <p:txBody>
          <a:bodyPr>
            <a:spAutoFit/>
          </a:bodyPr>
          <a:lstStyle/>
          <a:p>
            <a:pP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Pelėnų ir pelėdų populiacijų tarpusavio ryšys.</a:t>
            </a:r>
          </a:p>
        </p:txBody>
      </p:sp>
      <p:sp>
        <p:nvSpPr>
          <p:cNvPr id="5" name="TextBox 4"/>
          <p:cNvSpPr txBox="1"/>
          <p:nvPr/>
        </p:nvSpPr>
        <p:spPr>
          <a:xfrm>
            <a:off x="323850" y="5949950"/>
            <a:ext cx="8208963" cy="522288"/>
          </a:xfrm>
          <a:prstGeom prst="rect">
            <a:avLst/>
          </a:prstGeom>
          <a:noFill/>
        </p:spPr>
        <p:txBody>
          <a:bodyPr>
            <a:spAutoFit/>
          </a:bodyPr>
          <a:lstStyle/>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Kokią įtaką šie santykiai gali turėti bendrijai?</a:t>
            </a:r>
          </a:p>
        </p:txBody>
      </p:sp>
      <p:cxnSp>
        <p:nvCxnSpPr>
          <p:cNvPr id="7" name="Tiesioji rodyklės jungtis 6"/>
          <p:cNvCxnSpPr/>
          <p:nvPr/>
        </p:nvCxnSpPr>
        <p:spPr>
          <a:xfrm flipH="1">
            <a:off x="5868144" y="2420888"/>
            <a:ext cx="792088"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07504" y="116632"/>
          <a:ext cx="885698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Pirminė bendrijų kaita</a:t>
            </a:r>
            <a:endParaRPr lang="lt-LT"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a:xfrm>
            <a:off x="468313" y="1052513"/>
            <a:ext cx="8229600" cy="1760537"/>
          </a:xfrm>
        </p:spPr>
        <p:txBody>
          <a:bodyPr rtlCol="0">
            <a:normAutofit/>
          </a:bodyPr>
          <a:lstStyle/>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Vyksta ten, kur nėra dirvožemio.</a:t>
            </a:r>
          </a:p>
          <a:p>
            <a:pPr marL="0" indent="0" algn="ctr" fontAlgn="auto">
              <a:spcAft>
                <a:spcPts val="0"/>
              </a:spcAft>
              <a:buFont typeface="Arial" pitchFamily="34" charset="0"/>
              <a:buNone/>
              <a:defRPr/>
            </a:pPr>
            <a:endParaRPr lang="lt-LT" b="1" i="1" dirty="0">
              <a:effectLst>
                <a:outerShdw blurRad="38100" dist="38100" dir="2700000" algn="tl">
                  <a:srgbClr val="000000">
                    <a:alpha val="43137"/>
                  </a:srgbClr>
                </a:outerShdw>
              </a:effectLst>
              <a:latin typeface="Comic Sans MS" pitchFamily="66" charset="0"/>
            </a:endParaRPr>
          </a:p>
        </p:txBody>
      </p:sp>
      <p:sp>
        <p:nvSpPr>
          <p:cNvPr id="5" name="Stačiakampis 4"/>
          <p:cNvSpPr/>
          <p:nvPr/>
        </p:nvSpPr>
        <p:spPr>
          <a:xfrm>
            <a:off x="571500" y="1700213"/>
            <a:ext cx="7993063" cy="2678112"/>
          </a:xfrm>
          <a:prstGeom prst="rect">
            <a:avLst/>
          </a:prstGeom>
        </p:spPr>
        <p:txBody>
          <a:bodyPr>
            <a:spAutoFit/>
          </a:bodyPr>
          <a:lstStyle/>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Prasideda, kai organizmai užima (kolonizuoja) laisvą žemės plotą, kuriame visiškai nėra organizmų, dažnai nėra ir dirvožemio. Tai gali būti nuošliaužos vieta, paviršius, atsidengęs nutirpus ledynui, sustingusios lavos paviršius, apleista asfaltuota aikštelė, nuleistos vandens saugyklos dugnas ir panašiai.</a:t>
            </a:r>
          </a:p>
        </p:txBody>
      </p:sp>
      <p:sp>
        <p:nvSpPr>
          <p:cNvPr id="6" name="Stačiakampis 5"/>
          <p:cNvSpPr/>
          <p:nvPr/>
        </p:nvSpPr>
        <p:spPr>
          <a:xfrm>
            <a:off x="571500" y="4508500"/>
            <a:ext cx="7993063" cy="1570038"/>
          </a:xfrm>
          <a:prstGeom prst="rect">
            <a:avLst/>
          </a:prstGeom>
        </p:spPr>
        <p:txBody>
          <a:bodyPr>
            <a:spAutoFit/>
          </a:bodyPr>
          <a:lstStyle/>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Pirminė bendrijų kaita visada prasideda nuo gamintojų. Vėliau įsikuria ir </a:t>
            </a:r>
            <a:r>
              <a:rPr lang="lt-LT" sz="2400" b="1" i="1" dirty="0" err="1">
                <a:effectLst>
                  <a:outerShdw blurRad="38100" dist="38100" dir="2700000" algn="tl">
                    <a:srgbClr val="000000">
                      <a:alpha val="43137"/>
                    </a:srgbClr>
                  </a:outerShdw>
                </a:effectLst>
                <a:latin typeface="Comic Sans MS" pitchFamily="66" charset="0"/>
                <a:cs typeface="+mn-cs"/>
              </a:rPr>
              <a:t>skaidytojai</a:t>
            </a:r>
            <a:r>
              <a:rPr lang="lt-LT" sz="2400" b="1" i="1" dirty="0">
                <a:effectLst>
                  <a:outerShdw blurRad="38100" dist="38100" dir="2700000" algn="tl">
                    <a:srgbClr val="000000">
                      <a:alpha val="43137"/>
                    </a:srgbClr>
                  </a:outerShdw>
                </a:effectLst>
                <a:latin typeface="Comic Sans MS" pitchFamily="66" charset="0"/>
                <a:cs typeface="+mn-cs"/>
              </a:rPr>
              <a:t>. Pastarųjų dėka atsiranda dirva ir lokalus medžiagų ciklas, užtikrinantis nepertraukiamą gamintojų veiklą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cstate="print"/>
          <a:srcRect/>
          <a:stretch>
            <a:fillRect/>
          </a:stretch>
        </p:blipFill>
        <p:spPr bwMode="auto">
          <a:xfrm>
            <a:off x="395288" y="2897188"/>
            <a:ext cx="8301037" cy="3960812"/>
          </a:xfrm>
          <a:prstGeom prst="rect">
            <a:avLst/>
          </a:prstGeom>
          <a:noFill/>
          <a:ln w="9525">
            <a:noFill/>
            <a:miter lim="800000"/>
            <a:headEnd/>
            <a:tailEnd/>
          </a:ln>
        </p:spPr>
      </p:pic>
      <p:sp>
        <p:nvSpPr>
          <p:cNvPr id="26626" name="Stačiakampis 4"/>
          <p:cNvSpPr>
            <a:spLocks noChangeArrowheads="1"/>
          </p:cNvSpPr>
          <p:nvPr/>
        </p:nvSpPr>
        <p:spPr bwMode="auto">
          <a:xfrm>
            <a:off x="539750" y="5937250"/>
            <a:ext cx="5583238" cy="641350"/>
          </a:xfrm>
          <a:prstGeom prst="rect">
            <a:avLst/>
          </a:prstGeom>
          <a:noFill/>
          <a:ln w="9525">
            <a:noFill/>
            <a:miter lim="800000"/>
            <a:headEnd/>
            <a:tailEnd/>
          </a:ln>
        </p:spPr>
        <p:txBody>
          <a:bodyPr>
            <a:spAutoFit/>
          </a:bodyPr>
          <a:lstStyle/>
          <a:p>
            <a:r>
              <a:rPr lang="lt-LT" b="1" i="1">
                <a:effectLst>
                  <a:outerShdw blurRad="38100" dist="38100" dir="2700000" algn="tl">
                    <a:srgbClr val="C0C0C0"/>
                  </a:outerShdw>
                </a:effectLst>
                <a:latin typeface="Calibri" pitchFamily="34" charset="0"/>
                <a:hlinkClick r:id="rId3"/>
              </a:rPr>
              <a:t>http://mkp.emokykla.lt/imo/lt/mo/361</a:t>
            </a:r>
            <a:r>
              <a:rPr lang="lt-LT">
                <a:latin typeface="Calibri" pitchFamily="34" charset="0"/>
                <a:hlinkClick r:id="rId3"/>
              </a:rPr>
              <a:t>/</a:t>
            </a:r>
            <a:endParaRPr lang="lt-LT">
              <a:latin typeface="Calibri" pitchFamily="34" charset="0"/>
            </a:endParaRPr>
          </a:p>
          <a:p>
            <a:endParaRPr lang="lt-LT">
              <a:latin typeface="Calibri" pitchFamily="34" charset="0"/>
            </a:endParaRPr>
          </a:p>
        </p:txBody>
      </p:sp>
      <p:sp>
        <p:nvSpPr>
          <p:cNvPr id="6" name="TextBox 5"/>
          <p:cNvSpPr txBox="1"/>
          <p:nvPr/>
        </p:nvSpPr>
        <p:spPr>
          <a:xfrm>
            <a:off x="1331913" y="163513"/>
            <a:ext cx="6048375" cy="769937"/>
          </a:xfrm>
          <a:prstGeom prst="rect">
            <a:avLst/>
          </a:prstGeom>
          <a:noFill/>
        </p:spPr>
        <p:txBody>
          <a:bodyPr>
            <a:spAutoFit/>
          </a:bodyPr>
          <a:lstStyle/>
          <a:p>
            <a:pPr algn="ctr" fontAlgn="auto">
              <a:spcBef>
                <a:spcPts val="0"/>
              </a:spcBef>
              <a:spcAft>
                <a:spcPts val="0"/>
              </a:spcAft>
              <a:defRPr/>
            </a:pPr>
            <a:r>
              <a:rPr lang="lt-LT" sz="4400" b="1" i="1" dirty="0">
                <a:effectLst>
                  <a:outerShdw blurRad="38100" dist="38100" dir="2700000" algn="tl">
                    <a:srgbClr val="000000">
                      <a:alpha val="43137"/>
                    </a:srgbClr>
                  </a:outerShdw>
                </a:effectLst>
                <a:latin typeface="Comic Sans MS" pitchFamily="66" charset="0"/>
                <a:cs typeface="+mn-cs"/>
              </a:rPr>
              <a:t>Kopų apaugimas</a:t>
            </a:r>
          </a:p>
        </p:txBody>
      </p:sp>
      <p:sp>
        <p:nvSpPr>
          <p:cNvPr id="7" name="TextBox 6"/>
          <p:cNvSpPr txBox="1"/>
          <p:nvPr/>
        </p:nvSpPr>
        <p:spPr>
          <a:xfrm>
            <a:off x="412750" y="933450"/>
            <a:ext cx="8221663" cy="2678113"/>
          </a:xfrm>
          <a:prstGeom prst="rect">
            <a:avLst/>
          </a:prstGeom>
          <a:noFill/>
        </p:spPr>
        <p:txBody>
          <a:bodyPr>
            <a:spAutoFit/>
          </a:bodyPr>
          <a:lstStyle/>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Bangos išmeta į krantą  negyvų organizmų</a:t>
            </a:r>
          </a:p>
          <a:p>
            <a:pPr algn="ctr" fontAlgn="auto">
              <a:spcBef>
                <a:spcPts val="0"/>
              </a:spcBef>
              <a:spcAft>
                <a:spcPts val="0"/>
              </a:spcAft>
              <a:defRPr/>
            </a:pPr>
            <a:r>
              <a:rPr lang="lt-LT" sz="2400" b="1" i="1" dirty="0" err="1">
                <a:effectLst>
                  <a:outerShdw blurRad="38100" dist="38100" dir="2700000" algn="tl">
                    <a:srgbClr val="000000">
                      <a:alpha val="43137"/>
                    </a:srgbClr>
                  </a:outerShdw>
                </a:effectLst>
                <a:latin typeface="Comic Sans MS" pitchFamily="66" charset="0"/>
                <a:cs typeface="+mn-cs"/>
              </a:rPr>
              <a:t>Skaidytojai</a:t>
            </a:r>
            <a:r>
              <a:rPr lang="lt-LT" sz="2400" b="1" i="1" dirty="0">
                <a:effectLst>
                  <a:outerShdw blurRad="38100" dist="38100" dir="2700000" algn="tl">
                    <a:srgbClr val="000000">
                      <a:alpha val="43137"/>
                    </a:srgbClr>
                  </a:outerShdw>
                </a:effectLst>
                <a:latin typeface="Comic Sans MS" pitchFamily="66" charset="0"/>
                <a:cs typeface="+mn-cs"/>
              </a:rPr>
              <a:t> juos skaido, atsiranda mineralinių medžiagų</a:t>
            </a:r>
          </a:p>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Įsikuria žoliniai augalai</a:t>
            </a:r>
          </a:p>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Susiformuoja dirvožemis</a:t>
            </a:r>
          </a:p>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Krūmai ir žolės paruošia dirvožemį medžiams</a:t>
            </a:r>
          </a:p>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Įsikuria pušys.</a:t>
            </a:r>
          </a:p>
        </p:txBody>
      </p:sp>
      <p:sp>
        <p:nvSpPr>
          <p:cNvPr id="26630" name="Line 6"/>
          <p:cNvSpPr>
            <a:spLocks noChangeShapeType="1"/>
          </p:cNvSpPr>
          <p:nvPr/>
        </p:nvSpPr>
        <p:spPr bwMode="auto">
          <a:xfrm flipH="1">
            <a:off x="3203575" y="4941888"/>
            <a:ext cx="576263" cy="1079500"/>
          </a:xfrm>
          <a:prstGeom prst="line">
            <a:avLst/>
          </a:prstGeom>
          <a:noFill/>
          <a:ln w="76200">
            <a:solidFill>
              <a:srgbClr val="800000"/>
            </a:solidFill>
            <a:round/>
            <a:headEnd/>
            <a:tailEnd type="stealth" w="med" len="med"/>
          </a:ln>
          <a:effectLst/>
        </p:spPr>
        <p:txBody>
          <a:bodyPr/>
          <a:lstStyle/>
          <a:p>
            <a:endParaRPr lang="lt-L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6630"/>
                                        </p:tgtEl>
                                        <p:attrNameLst>
                                          <p:attrName>style.visibility</p:attrName>
                                        </p:attrNameLst>
                                      </p:cBhvr>
                                      <p:to>
                                        <p:strVal val="visible"/>
                                      </p:to>
                                    </p:set>
                                    <p:anim calcmode="lin" valueType="num">
                                      <p:cBhvr>
                                        <p:cTn id="49" dur="500" fill="hold"/>
                                        <p:tgtEl>
                                          <p:spTgt spid="26630"/>
                                        </p:tgtEl>
                                        <p:attrNameLst>
                                          <p:attrName>ppt_w</p:attrName>
                                        </p:attrNameLst>
                                      </p:cBhvr>
                                      <p:tavLst>
                                        <p:tav tm="0">
                                          <p:val>
                                            <p:fltVal val="0"/>
                                          </p:val>
                                        </p:tav>
                                        <p:tav tm="100000">
                                          <p:val>
                                            <p:strVal val="#ppt_w"/>
                                          </p:val>
                                        </p:tav>
                                      </p:tavLst>
                                    </p:anim>
                                    <p:anim calcmode="lin" valueType="num">
                                      <p:cBhvr>
                                        <p:cTn id="50" dur="500" fill="hold"/>
                                        <p:tgtEl>
                                          <p:spTgt spid="26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Antrinė bendrijų kaita</a:t>
            </a:r>
            <a:endParaRPr lang="lt-LT"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p:txBody>
          <a:bodyPr rtlCol="0">
            <a:normAutofit/>
          </a:bodyPr>
          <a:lstStyle/>
          <a:p>
            <a:pPr marL="0" indent="0" algn="ctr" fontAlgn="auto">
              <a:spcAft>
                <a:spcPts val="0"/>
              </a:spcAft>
              <a:buFont typeface="Arial" pitchFamily="34" charset="0"/>
              <a:buNone/>
              <a:defRPr/>
            </a:pPr>
            <a:r>
              <a:rPr lang="lt-LT" b="1" i="1" dirty="0" smtClean="0">
                <a:effectLst>
                  <a:outerShdw blurRad="38100" dist="38100" dir="2700000" algn="tl">
                    <a:srgbClr val="000000">
                      <a:alpha val="43137"/>
                    </a:srgbClr>
                  </a:outerShdw>
                </a:effectLst>
                <a:latin typeface="Comic Sans MS" pitchFamily="66" charset="0"/>
              </a:rPr>
              <a:t>Vyksta kur dirvožemis jau yra.</a:t>
            </a:r>
          </a:p>
          <a:p>
            <a:pPr marL="0" indent="0" algn="ctr" fontAlgn="auto">
              <a:spcAft>
                <a:spcPts val="0"/>
              </a:spcAft>
              <a:buFont typeface="Arial" pitchFamily="34" charset="0"/>
              <a:buNone/>
              <a:defRPr/>
            </a:pPr>
            <a:r>
              <a:rPr lang="lt-LT" b="1" i="1" dirty="0">
                <a:effectLst>
                  <a:outerShdw blurRad="38100" dist="38100" dir="2700000" algn="tl">
                    <a:srgbClr val="000000">
                      <a:alpha val="43137"/>
                    </a:srgbClr>
                  </a:outerShdw>
                </a:effectLst>
                <a:latin typeface="Comic Sans MS" pitchFamily="66" charset="0"/>
              </a:rPr>
              <a:t>P</a:t>
            </a:r>
            <a:r>
              <a:rPr lang="lt-LT" b="1" i="1" dirty="0" smtClean="0">
                <a:effectLst>
                  <a:outerShdw blurRad="38100" dist="38100" dir="2700000" algn="tl">
                    <a:srgbClr val="000000">
                      <a:alpha val="43137"/>
                    </a:srgbClr>
                  </a:outerShdw>
                </a:effectLst>
                <a:latin typeface="Comic Sans MS" pitchFamily="66" charset="0"/>
              </a:rPr>
              <a:t>aprastai vyksta tuo atveju, kai augalų danga sunyksta veikiant nepalankiems išorės veiksniams (gaisrai, audros ar kitos gamtos katastrofos), o taip pat dėl žmogaus veiklos (miško kirtimas, dirvonuojantis laukas). </a:t>
            </a:r>
          </a:p>
          <a:p>
            <a:pPr marL="0" indent="0" algn="ctr" fontAlgn="auto">
              <a:spcAft>
                <a:spcPts val="0"/>
              </a:spcAft>
              <a:buFont typeface="Arial" pitchFamily="34" charset="0"/>
              <a:buNone/>
              <a:defRPr/>
            </a:pPr>
            <a:endParaRPr lang="lt-LT" b="1"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ntraštė 1"/>
          <p:cNvSpPr>
            <a:spLocks noGrp="1"/>
          </p:cNvSpPr>
          <p:nvPr>
            <p:ph type="title"/>
          </p:nvPr>
        </p:nvSpPr>
        <p:spPr/>
        <p:txBody>
          <a:bodyPr/>
          <a:lstStyle/>
          <a:p>
            <a:r>
              <a:rPr lang="lt-LT" smtClean="0"/>
              <a:t>Gaisravietės apaugimas</a:t>
            </a:r>
          </a:p>
        </p:txBody>
      </p:sp>
      <p:pic>
        <p:nvPicPr>
          <p:cNvPr id="28674" name="Paveikslėlis 3"/>
          <p:cNvPicPr>
            <a:picLocks noChangeAspect="1"/>
          </p:cNvPicPr>
          <p:nvPr/>
        </p:nvPicPr>
        <p:blipFill>
          <a:blip r:embed="rId2" cstate="print"/>
          <a:srcRect/>
          <a:stretch>
            <a:fillRect/>
          </a:stretch>
        </p:blipFill>
        <p:spPr bwMode="auto">
          <a:xfrm>
            <a:off x="179388" y="1844675"/>
            <a:ext cx="8713787" cy="3816350"/>
          </a:xfrm>
          <a:prstGeom prst="rect">
            <a:avLst/>
          </a:prstGeom>
          <a:noFill/>
          <a:ln w="9525">
            <a:noFill/>
            <a:miter lim="800000"/>
            <a:headEnd/>
            <a:tailEnd/>
          </a:ln>
        </p:spPr>
      </p:pic>
      <p:sp>
        <p:nvSpPr>
          <p:cNvPr id="5" name="Stačiakampis 4"/>
          <p:cNvSpPr/>
          <p:nvPr/>
        </p:nvSpPr>
        <p:spPr>
          <a:xfrm>
            <a:off x="179388" y="5661025"/>
            <a:ext cx="129698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Žolės</a:t>
            </a:r>
          </a:p>
        </p:txBody>
      </p:sp>
      <p:sp>
        <p:nvSpPr>
          <p:cNvPr id="6" name="Stačiakampis 5"/>
          <p:cNvSpPr/>
          <p:nvPr/>
        </p:nvSpPr>
        <p:spPr>
          <a:xfrm>
            <a:off x="1258888" y="5862638"/>
            <a:ext cx="151288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Krūmokšniai</a:t>
            </a:r>
          </a:p>
        </p:txBody>
      </p:sp>
      <p:sp>
        <p:nvSpPr>
          <p:cNvPr id="7" name="Stačiakampis 6"/>
          <p:cNvSpPr/>
          <p:nvPr/>
        </p:nvSpPr>
        <p:spPr>
          <a:xfrm>
            <a:off x="2771775" y="5661025"/>
            <a:ext cx="1584325" cy="633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Krūmai su medžiais</a:t>
            </a:r>
          </a:p>
        </p:txBody>
      </p:sp>
      <p:sp>
        <p:nvSpPr>
          <p:cNvPr id="8" name="Stačiakampis 7"/>
          <p:cNvSpPr/>
          <p:nvPr/>
        </p:nvSpPr>
        <p:spPr>
          <a:xfrm>
            <a:off x="4535488" y="5661025"/>
            <a:ext cx="1620837" cy="633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Jaunas miškas</a:t>
            </a:r>
          </a:p>
        </p:txBody>
      </p:sp>
      <p:sp>
        <p:nvSpPr>
          <p:cNvPr id="9" name="Stačiakampis 8"/>
          <p:cNvSpPr/>
          <p:nvPr/>
        </p:nvSpPr>
        <p:spPr>
          <a:xfrm>
            <a:off x="6516688" y="5661025"/>
            <a:ext cx="2232025" cy="633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Brandus miškas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Brandžios bendrijos</a:t>
            </a:r>
            <a:endParaRPr lang="lt-LT" b="1" i="1" dirty="0">
              <a:effectLst>
                <a:outerShdw blurRad="38100" dist="38100" dir="2700000" algn="tl">
                  <a:srgbClr val="000000">
                    <a:alpha val="43137"/>
                  </a:srgbClr>
                </a:outerShdw>
              </a:effectLst>
              <a:latin typeface="Comic Sans MS" pitchFamily="66" charset="0"/>
            </a:endParaRPr>
          </a:p>
        </p:txBody>
      </p:sp>
      <p:sp>
        <p:nvSpPr>
          <p:cNvPr id="3" name="TextBox 2"/>
          <p:cNvSpPr txBox="1"/>
          <p:nvPr/>
        </p:nvSpPr>
        <p:spPr>
          <a:xfrm>
            <a:off x="323850" y="1484313"/>
            <a:ext cx="8351838" cy="1816100"/>
          </a:xfrm>
          <a:prstGeom prst="rect">
            <a:avLst/>
          </a:prstGeom>
          <a:noFill/>
        </p:spPr>
        <p:txBody>
          <a:bodyPr>
            <a:spAutoFit/>
          </a:bodyPr>
          <a:lstStyle/>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Pasibaigus bendrijų kaitai, susiformuoja stabilios bendrijos, kurios metų metus nesikeičia. Tokios bendrijos vadinamos brandžiomis.</a:t>
            </a:r>
          </a:p>
        </p:txBody>
      </p:sp>
      <p:pic>
        <p:nvPicPr>
          <p:cNvPr id="1026" name="Picture 2"/>
          <p:cNvPicPr>
            <a:picLocks noChangeAspect="1" noChangeArrowheads="1"/>
          </p:cNvPicPr>
          <p:nvPr/>
        </p:nvPicPr>
        <p:blipFill>
          <a:blip r:embed="rId2" cstate="print">
            <a:extLst>
              <a:ext uri="{28A0092B-C50C-407E-A947-70E740481C1C}"/>
            </a:extLst>
          </a:blip>
          <a:srcRect/>
          <a:stretch>
            <a:fillRect/>
          </a:stretch>
        </p:blipFill>
        <p:spPr bwMode="auto">
          <a:xfrm>
            <a:off x="3366161" y="2996952"/>
            <a:ext cx="5108707" cy="3473921"/>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Sezoninė kaita</a:t>
            </a:r>
            <a:endParaRPr lang="lt-LT" b="1" i="1" dirty="0">
              <a:effectLst>
                <a:outerShdw blurRad="38100" dist="38100" dir="2700000" algn="tl">
                  <a:srgbClr val="000000">
                    <a:alpha val="43137"/>
                  </a:srgbClr>
                </a:outerShdw>
              </a:effectLst>
              <a:latin typeface="Comic Sans MS" pitchFamily="66" charset="0"/>
            </a:endParaRPr>
          </a:p>
        </p:txBody>
      </p:sp>
      <p:sp>
        <p:nvSpPr>
          <p:cNvPr id="3" name="TextBox 2"/>
          <p:cNvSpPr txBox="1"/>
          <p:nvPr/>
        </p:nvSpPr>
        <p:spPr>
          <a:xfrm>
            <a:off x="565150" y="1412875"/>
            <a:ext cx="8280400" cy="2246313"/>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lt-LT" sz="2800" b="1" i="1" dirty="0">
                <a:effectLst>
                  <a:outerShdw blurRad="38100" dist="38100" dir="2700000" algn="tl">
                    <a:srgbClr val="000000">
                      <a:alpha val="43137"/>
                    </a:srgbClr>
                  </a:outerShdw>
                </a:effectLst>
                <a:latin typeface="Comic Sans MS" pitchFamily="66" charset="0"/>
                <a:cs typeface="+mn-cs"/>
              </a:rPr>
              <a:t>Trunka vienerius metus.</a:t>
            </a:r>
          </a:p>
          <a:p>
            <a:pPr marL="457200" indent="-457200" fontAlgn="auto">
              <a:spcBef>
                <a:spcPts val="0"/>
              </a:spcBef>
              <a:spcAft>
                <a:spcPts val="0"/>
              </a:spcAft>
              <a:buFont typeface="Arial" pitchFamily="34" charset="0"/>
              <a:buChar char="•"/>
              <a:defRPr/>
            </a:pPr>
            <a:r>
              <a:rPr lang="lt-LT" sz="2800" b="1" i="1" dirty="0">
                <a:effectLst>
                  <a:outerShdw blurRad="38100" dist="38100" dir="2700000" algn="tl">
                    <a:srgbClr val="000000">
                      <a:alpha val="43137"/>
                    </a:srgbClr>
                  </a:outerShdw>
                </a:effectLst>
                <a:latin typeface="Comic Sans MS" pitchFamily="66" charset="0"/>
                <a:cs typeface="+mn-cs"/>
              </a:rPr>
              <a:t>Vykstant šiai kaitai bendrija nei jaunėja , nei bręsta.</a:t>
            </a:r>
          </a:p>
          <a:p>
            <a:pPr marL="457200" indent="-457200" fontAlgn="auto">
              <a:spcBef>
                <a:spcPts val="0"/>
              </a:spcBef>
              <a:spcAft>
                <a:spcPts val="0"/>
              </a:spcAft>
              <a:buFont typeface="Arial" pitchFamily="34" charset="0"/>
              <a:buChar char="•"/>
              <a:defRPr/>
            </a:pPr>
            <a:r>
              <a:rPr lang="lt-LT" sz="2800" b="1" i="1" dirty="0">
                <a:effectLst>
                  <a:outerShdw blurRad="38100" dist="38100" dir="2700000" algn="tl">
                    <a:srgbClr val="000000">
                      <a:alpha val="43137"/>
                    </a:srgbClr>
                  </a:outerShdw>
                </a:effectLst>
                <a:latin typeface="Comic Sans MS" pitchFamily="66" charset="0"/>
                <a:cs typeface="+mn-cs"/>
              </a:rPr>
              <a:t>Atsakomoji reakcija į sezoninius terpės pokyčius.</a:t>
            </a:r>
          </a:p>
        </p:txBody>
      </p:sp>
      <p:pic>
        <p:nvPicPr>
          <p:cNvPr id="30723" name="Paveikslėlis 3"/>
          <p:cNvPicPr>
            <a:picLocks noChangeAspect="1"/>
          </p:cNvPicPr>
          <p:nvPr/>
        </p:nvPicPr>
        <p:blipFill>
          <a:blip r:embed="rId2" cstate="print"/>
          <a:srcRect/>
          <a:stretch>
            <a:fillRect/>
          </a:stretch>
        </p:blipFill>
        <p:spPr bwMode="auto">
          <a:xfrm>
            <a:off x="3059113" y="3284538"/>
            <a:ext cx="3529012"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19113" y="188913"/>
            <a:ext cx="8229600" cy="792162"/>
          </a:xfrm>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Ežero apaugimas</a:t>
            </a:r>
            <a:endParaRPr lang="lt-LT" b="1" i="1" dirty="0">
              <a:effectLst>
                <a:outerShdw blurRad="38100" dist="38100" dir="2700000" algn="tl">
                  <a:srgbClr val="000000">
                    <a:alpha val="43137"/>
                  </a:srgbClr>
                </a:outerShdw>
              </a:effectLst>
              <a:latin typeface="Comic Sans MS" pitchFamily="66" charset="0"/>
            </a:endParaRPr>
          </a:p>
        </p:txBody>
      </p:sp>
      <p:pic>
        <p:nvPicPr>
          <p:cNvPr id="31746" name="Paveikslėlis 2"/>
          <p:cNvPicPr>
            <a:picLocks noChangeAspect="1"/>
          </p:cNvPicPr>
          <p:nvPr/>
        </p:nvPicPr>
        <p:blipFill>
          <a:blip r:embed="rId2" cstate="print"/>
          <a:srcRect/>
          <a:stretch>
            <a:fillRect/>
          </a:stretch>
        </p:blipFill>
        <p:spPr bwMode="auto">
          <a:xfrm>
            <a:off x="611188" y="1916113"/>
            <a:ext cx="8137525" cy="4608512"/>
          </a:xfrm>
          <a:prstGeom prst="rect">
            <a:avLst/>
          </a:prstGeom>
          <a:noFill/>
          <a:ln w="9525">
            <a:noFill/>
            <a:miter lim="800000"/>
            <a:headEnd/>
            <a:tailEnd/>
          </a:ln>
        </p:spPr>
      </p:pic>
      <p:sp>
        <p:nvSpPr>
          <p:cNvPr id="4" name="TextBox 3"/>
          <p:cNvSpPr txBox="1"/>
          <p:nvPr/>
        </p:nvSpPr>
        <p:spPr>
          <a:xfrm>
            <a:off x="755650" y="1196975"/>
            <a:ext cx="7345363" cy="830263"/>
          </a:xfrm>
          <a:prstGeom prst="rect">
            <a:avLst/>
          </a:prstGeom>
          <a:noFill/>
        </p:spPr>
        <p:txBody>
          <a:bodyPr>
            <a:spAutoFit/>
          </a:bodyPr>
          <a:lstStyle/>
          <a:p>
            <a:pPr algn="ctr" fontAlgn="auto">
              <a:spcBef>
                <a:spcPts val="0"/>
              </a:spcBef>
              <a:spcAft>
                <a:spcPts val="0"/>
              </a:spcAft>
              <a:defRPr/>
            </a:pPr>
            <a:r>
              <a:rPr lang="lt-LT" sz="2400" b="1" i="1" dirty="0">
                <a:effectLst>
                  <a:outerShdw blurRad="38100" dist="38100" dir="2700000" algn="tl">
                    <a:srgbClr val="000000">
                      <a:alpha val="43137"/>
                    </a:srgbClr>
                  </a:outerShdw>
                </a:effectLst>
                <a:latin typeface="Comic Sans MS" pitchFamily="66" charset="0"/>
                <a:cs typeface="+mn-cs"/>
              </a:rPr>
              <a:t>Naudodamiesi iliustracija ir nuoroda internete, paaiškinkite, kaip ežeras gali virsti pelke.</a:t>
            </a:r>
          </a:p>
        </p:txBody>
      </p:sp>
      <p:sp>
        <p:nvSpPr>
          <p:cNvPr id="5" name="Stačiakampis 4"/>
          <p:cNvSpPr/>
          <p:nvPr/>
        </p:nvSpPr>
        <p:spPr>
          <a:xfrm>
            <a:off x="1993900" y="1916113"/>
            <a:ext cx="5372100" cy="739775"/>
          </a:xfrm>
          <a:prstGeom prst="rect">
            <a:avLst/>
          </a:prstGeom>
        </p:spPr>
        <p:txBody>
          <a:bodyPr wrap="none">
            <a:spAutoFit/>
          </a:bodyPr>
          <a:lstStyle/>
          <a:p>
            <a:pPr fontAlgn="auto">
              <a:spcBef>
                <a:spcPts val="0"/>
              </a:spcBef>
              <a:spcAft>
                <a:spcPts val="0"/>
              </a:spcAft>
              <a:defRPr/>
            </a:pPr>
            <a:r>
              <a:rPr lang="lt-LT" sz="2400" b="1" i="1" dirty="0">
                <a:effectLst>
                  <a:outerShdw blurRad="38100" dist="38100" dir="2700000" algn="tl">
                    <a:srgbClr val="000000">
                      <a:alpha val="43137"/>
                    </a:srgbClr>
                  </a:outerShdw>
                </a:effectLst>
                <a:latin typeface="+mn-lt"/>
                <a:cs typeface="+mn-cs"/>
                <a:hlinkClick r:id="rId3"/>
              </a:rPr>
              <a:t>http://mkp.emokykla.lt/imo/lt/mo/392</a:t>
            </a:r>
            <a:r>
              <a:rPr lang="lt-LT" dirty="0">
                <a:latin typeface="+mn-lt"/>
                <a:cs typeface="+mn-cs"/>
                <a:hlinkClick r:id="rId3"/>
              </a:rPr>
              <a:t>/</a:t>
            </a:r>
            <a:endParaRPr lang="lt-LT" dirty="0">
              <a:latin typeface="+mn-lt"/>
              <a:cs typeface="+mn-cs"/>
            </a:endParaRPr>
          </a:p>
          <a:p>
            <a:pPr fontAlgn="auto">
              <a:spcBef>
                <a:spcPts val="0"/>
              </a:spcBef>
              <a:spcAft>
                <a:spcPts val="0"/>
              </a:spcAft>
              <a:defRPr/>
            </a:pPr>
            <a:endParaRPr lang="lt-LT"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fontAlgn="auto">
              <a:spcAft>
                <a:spcPts val="0"/>
              </a:spcAft>
              <a:defRPr/>
            </a:pPr>
            <a:r>
              <a:rPr lang="lt-LT" sz="6000" b="1" i="1" dirty="0" smtClean="0">
                <a:effectLst>
                  <a:outerShdw blurRad="38100" dist="38100" dir="2700000" algn="tl">
                    <a:srgbClr val="000000">
                      <a:alpha val="43137"/>
                    </a:srgbClr>
                  </a:outerShdw>
                </a:effectLst>
                <a:latin typeface="Comic Sans MS" pitchFamily="66" charset="0"/>
              </a:rPr>
              <a:t>Tikslai ir uždaviniai</a:t>
            </a:r>
            <a:endParaRPr lang="lt-LT" sz="6000"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Apibūdinti bendriją, kaip tam tikroje buveinėje gyvenančių organizmų visumą.</a:t>
            </a:r>
          </a:p>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Nurodyti, kokiais tarpusavio ryšiais susiję bendrijos organizmai.</a:t>
            </a:r>
          </a:p>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Nurodyti bendrijų kaitos priežastis, padarinius, pateikti pavyzdžių.</a:t>
            </a:r>
          </a:p>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Įrodyti, kad gamtoje vyksta bendrijų kaita.</a:t>
            </a:r>
          </a:p>
          <a:p>
            <a:pPr fontAlgn="auto">
              <a:spcAft>
                <a:spcPts val="0"/>
              </a:spcAft>
              <a:buFont typeface="Arial" pitchFamily="34" charset="0"/>
              <a:buChar char="•"/>
              <a:defRPr/>
            </a:pPr>
            <a:endParaRPr lang="lt-LT" b="1"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1763688" y="1355608"/>
            <a:ext cx="534114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lt-L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Dėkoju už dėmesį</a:t>
            </a:r>
          </a:p>
        </p:txBody>
      </p:sp>
      <p:pic>
        <p:nvPicPr>
          <p:cNvPr id="32770" name="Paveikslėlis 3"/>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246313" y="2276475"/>
            <a:ext cx="466090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extLst>
          </a:blip>
          <a:srcRect/>
          <a:stretch>
            <a:fillRect/>
          </a:stretch>
        </p:blipFill>
        <p:spPr bwMode="auto">
          <a:xfrm>
            <a:off x="0" y="28234"/>
            <a:ext cx="9144000" cy="6829765"/>
          </a:xfrm>
          <a:prstGeom prst="rect">
            <a:avLst/>
          </a:prstGeom>
          <a:ln>
            <a:noFill/>
          </a:ln>
          <a:effectLst>
            <a:softEdge rad="112500"/>
          </a:effectLst>
          <a:extLst>
            <a:ext uri="{909E8E84-426E-40DD-AFC4-6F175D3DCCD1}"/>
            <a:ext uri="{91240B29-F687-4F45-9708-019B960494DF}"/>
            <a:ext uri="{AF507438-7753-43E0-B8FC-AC1667EBCBE1}"/>
          </a:extLst>
        </p:spPr>
      </p:pic>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Bendrija</a:t>
            </a:r>
            <a:endParaRPr lang="lt-LT" b="1" i="1" dirty="0">
              <a:effectLst>
                <a:outerShdw blurRad="38100" dist="38100" dir="2700000" algn="tl">
                  <a:srgbClr val="000000">
                    <a:alpha val="43137"/>
                  </a:srgbClr>
                </a:outerShdw>
              </a:effectLst>
              <a:latin typeface="Comic Sans MS" pitchFamily="66" charset="0"/>
            </a:endParaRPr>
          </a:p>
        </p:txBody>
      </p:sp>
      <p:sp>
        <p:nvSpPr>
          <p:cNvPr id="4" name="Stačiakampis 3"/>
          <p:cNvSpPr/>
          <p:nvPr/>
        </p:nvSpPr>
        <p:spPr>
          <a:xfrm>
            <a:off x="390781" y="1689802"/>
            <a:ext cx="8403262" cy="258532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lt-LT" sz="5400" b="1" dirty="0">
                <a:ln w="11430"/>
                <a:solidFill>
                  <a:srgbClr val="FFC000"/>
                </a:solidFill>
                <a:effectLst>
                  <a:outerShdw blurRad="80000" dist="40000" dir="5040000" algn="tl">
                    <a:srgbClr val="000000">
                      <a:alpha val="30000"/>
                    </a:srgbClr>
                  </a:outerShdw>
                </a:effectLst>
                <a:latin typeface="+mn-lt"/>
                <a:cs typeface="+mn-cs"/>
              </a:rPr>
              <a:t>Visi tam tikroje vietoje</a:t>
            </a:r>
          </a:p>
          <a:p>
            <a:pPr algn="ctr" fontAlgn="auto">
              <a:spcBef>
                <a:spcPts val="0"/>
              </a:spcBef>
              <a:spcAft>
                <a:spcPts val="0"/>
              </a:spcAft>
              <a:defRPr/>
            </a:pPr>
            <a:r>
              <a:rPr lang="lt-LT" sz="5400" b="1" dirty="0">
                <a:ln w="11430"/>
                <a:solidFill>
                  <a:srgbClr val="FFC000"/>
                </a:solidFill>
                <a:effectLst>
                  <a:outerShdw blurRad="80000" dist="40000" dir="5040000" algn="tl">
                    <a:srgbClr val="000000">
                      <a:alpha val="30000"/>
                    </a:srgbClr>
                  </a:outerShdw>
                </a:effectLst>
                <a:latin typeface="+mn-lt"/>
                <a:cs typeface="+mn-cs"/>
              </a:rPr>
              <a:t>gyvenantys organizmai</a:t>
            </a:r>
          </a:p>
          <a:p>
            <a:pPr algn="ctr" fontAlgn="auto">
              <a:spcBef>
                <a:spcPts val="0"/>
              </a:spcBef>
              <a:spcAft>
                <a:spcPts val="0"/>
              </a:spcAft>
              <a:defRPr/>
            </a:pPr>
            <a:r>
              <a:rPr lang="lt-LT" sz="5400" b="1" dirty="0">
                <a:ln w="11430"/>
                <a:solidFill>
                  <a:srgbClr val="FFC000"/>
                </a:solidFill>
                <a:effectLst>
                  <a:outerShdw blurRad="80000" dist="40000" dir="5040000" algn="tl">
                    <a:srgbClr val="000000">
                      <a:alpha val="30000"/>
                    </a:srgbClr>
                  </a:outerShdw>
                </a:effectLst>
                <a:latin typeface="+mn-lt"/>
                <a:cs typeface="+mn-cs"/>
              </a:rPr>
              <a:t>sudaro   ekologinę</a:t>
            </a:r>
            <a:r>
              <a:rPr lang="lt-L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lt-LT" sz="5400" b="1" dirty="0">
                <a:ln w="11430"/>
                <a:solidFill>
                  <a:srgbClr val="FF0000"/>
                </a:solidFill>
                <a:effectLst>
                  <a:outerShdw blurRad="80000" dist="40000" dir="5040000" algn="tl">
                    <a:srgbClr val="000000">
                      <a:alpha val="30000"/>
                    </a:srgbClr>
                  </a:outerShdw>
                </a:effectLst>
                <a:latin typeface="+mn-lt"/>
                <a:cs typeface="+mn-cs"/>
              </a:rPr>
              <a:t>BENDRIJĄ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fontScale="90000"/>
          </a:bodyPr>
          <a:lstStyle/>
          <a:p>
            <a:pPr fontAlgn="auto">
              <a:spcAft>
                <a:spcPts val="0"/>
              </a:spcAft>
              <a:defRPr/>
            </a:pPr>
            <a:r>
              <a:rPr lang="lt-LT" b="1" i="1" dirty="0" smtClean="0">
                <a:latin typeface="Comic Sans MS" pitchFamily="66" charset="0"/>
              </a:rPr>
              <a:t>Kaip pavadintumėte šias bendrijas?</a:t>
            </a:r>
            <a:endParaRPr lang="lt-LT" b="1" i="1" dirty="0">
              <a:latin typeface="Comic Sans MS" pitchFamily="66" charset="0"/>
            </a:endParaRPr>
          </a:p>
        </p:txBody>
      </p:sp>
      <p:pic>
        <p:nvPicPr>
          <p:cNvPr id="3074" name="Picture 2"/>
          <p:cNvPicPr>
            <a:picLocks noChangeAspect="1" noChangeArrowheads="1"/>
          </p:cNvPicPr>
          <p:nvPr/>
        </p:nvPicPr>
        <p:blipFill>
          <a:blip r:embed="rId2" cstate="print">
            <a:extLst>
              <a:ext uri="{28A0092B-C50C-407E-A947-70E740481C1C}"/>
            </a:extLst>
          </a:blip>
          <a:srcRect/>
          <a:stretch>
            <a:fillRect/>
          </a:stretch>
        </p:blipFill>
        <p:spPr bwMode="auto">
          <a:xfrm>
            <a:off x="611560" y="1550936"/>
            <a:ext cx="7848872" cy="5232581"/>
          </a:xfrm>
          <a:prstGeom prst="rect">
            <a:avLst/>
          </a:prstGeom>
          <a:ln>
            <a:noFill/>
          </a:ln>
          <a:effectLst>
            <a:softEdge rad="112500"/>
          </a:effectLst>
          <a:extLst>
            <a:ext uri="{909E8E84-426E-40DD-AFC4-6F175D3DCCD1}"/>
            <a:ext uri="{91240B29-F687-4F45-9708-019B960494DF}"/>
            <a:ext uri="{AF507438-7753-43E0-B8FC-AC1667EBCBE1}"/>
          </a:extLst>
        </p:spPr>
      </p:pic>
      <p:sp>
        <p:nvSpPr>
          <p:cNvPr id="5" name="Stačiakampis 4"/>
          <p:cNvSpPr/>
          <p:nvPr/>
        </p:nvSpPr>
        <p:spPr>
          <a:xfrm>
            <a:off x="3429142" y="1592191"/>
            <a:ext cx="5014130" cy="923330"/>
          </a:xfrm>
          <a:prstGeom prst="rect">
            <a:avLst/>
          </a:prstGeom>
          <a:noFill/>
        </p:spPr>
        <p:txBody>
          <a:bodyPr wrap="none">
            <a:spAutoFit/>
          </a:bodyPr>
          <a:lstStyle/>
          <a:p>
            <a:pPr algn="ctr" fontAlgn="auto">
              <a:spcBef>
                <a:spcPts val="0"/>
              </a:spcBef>
              <a:spcAft>
                <a:spcPts val="0"/>
              </a:spcAft>
              <a:defRPr/>
            </a:pPr>
            <a:r>
              <a:rPr lang="lt-LT" sz="5400" b="1"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mn-lt"/>
                <a:cs typeface="+mn-cs"/>
              </a:rPr>
              <a:t>Miško bendrija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extLst>
          </a:blip>
          <a:srcRect/>
          <a:stretch>
            <a:fillRect/>
          </a:stretch>
        </p:blipFill>
        <p:spPr bwMode="auto">
          <a:xfrm>
            <a:off x="0" y="1"/>
            <a:ext cx="9144000" cy="6957392"/>
          </a:xfrm>
          <a:prstGeom prst="rect">
            <a:avLst/>
          </a:prstGeom>
          <a:ln>
            <a:noFill/>
          </a:ln>
          <a:effectLst>
            <a:softEdge rad="112500"/>
          </a:effectLst>
          <a:extLst>
            <a:ext uri="{909E8E84-426E-40DD-AFC4-6F175D3DCCD1}"/>
            <a:ext uri="{91240B29-F687-4F45-9708-019B960494DF}"/>
            <a:ext uri="{AF507438-7753-43E0-B8FC-AC1667EBCBE1}"/>
          </a:extLst>
        </p:spPr>
      </p:pic>
      <p:sp>
        <p:nvSpPr>
          <p:cNvPr id="4" name="Stačiakampis 3"/>
          <p:cNvSpPr/>
          <p:nvPr/>
        </p:nvSpPr>
        <p:spPr>
          <a:xfrm>
            <a:off x="272875" y="188640"/>
            <a:ext cx="4299127" cy="923330"/>
          </a:xfrm>
          <a:prstGeom prst="rect">
            <a:avLst/>
          </a:prstGeom>
          <a:noFill/>
        </p:spPr>
        <p:txBody>
          <a:bodyPr wrap="none">
            <a:spAutoFit/>
          </a:bodyPr>
          <a:lstStyle/>
          <a:p>
            <a:pPr algn="ctr" fontAlgn="auto">
              <a:spcBef>
                <a:spcPts val="0"/>
              </a:spcBef>
              <a:spcAft>
                <a:spcPts val="0"/>
              </a:spcAft>
              <a:defRPr/>
            </a:pPr>
            <a:r>
              <a:rPr lang="lt-LT" sz="5400" b="1" dirty="0">
                <a:ln w="1905"/>
                <a:solidFill>
                  <a:srgbClr val="FFC000"/>
                </a:solidFill>
                <a:effectLst>
                  <a:innerShdw blurRad="69850" dist="43180" dir="5400000">
                    <a:srgbClr val="000000">
                      <a:alpha val="65000"/>
                    </a:srgbClr>
                  </a:innerShdw>
                </a:effectLst>
                <a:latin typeface="+mn-lt"/>
                <a:cs typeface="+mn-cs"/>
              </a:rPr>
              <a:t>Ežero bendrija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850900"/>
          </a:xfrm>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Bendrija gali būti:</a:t>
            </a:r>
            <a:endParaRPr lang="lt-LT" b="1" i="1" dirty="0">
              <a:effectLst>
                <a:outerShdw blurRad="38100" dist="38100" dir="2700000" algn="tl">
                  <a:srgbClr val="000000">
                    <a:alpha val="43137"/>
                  </a:srgbClr>
                </a:outerShdw>
              </a:effectLst>
              <a:latin typeface="Comic Sans MS" pitchFamily="66" charset="0"/>
            </a:endParaRPr>
          </a:p>
        </p:txBody>
      </p:sp>
      <p:sp>
        <p:nvSpPr>
          <p:cNvPr id="8" name="Turinio vietos rezervavimo ženklas 7"/>
          <p:cNvSpPr>
            <a:spLocks noGrp="1"/>
          </p:cNvSpPr>
          <p:nvPr>
            <p:ph sz="half" idx="2"/>
          </p:nvPr>
        </p:nvSpPr>
        <p:spPr>
          <a:xfrm>
            <a:off x="250825" y="981075"/>
            <a:ext cx="8435975" cy="1044575"/>
          </a:xfrm>
        </p:spPr>
        <p:txBody>
          <a:bodyPr rtlCol="0">
            <a:normAutofit/>
          </a:bodyPr>
          <a:lstStyle/>
          <a:p>
            <a:pPr marL="0" indent="0" fontAlgn="auto">
              <a:spcAft>
                <a:spcPts val="0"/>
              </a:spcAft>
              <a:buFont typeface="Arial" pitchFamily="34" charset="0"/>
              <a:buNone/>
              <a:defRPr/>
            </a:pPr>
            <a:r>
              <a:rPr lang="lt-LT" sz="2400" b="1" i="1" dirty="0" smtClean="0">
                <a:solidFill>
                  <a:srgbClr val="FF0000"/>
                </a:solidFill>
                <a:effectLst>
                  <a:outerShdw blurRad="38100" dist="38100" dir="2700000" algn="tl">
                    <a:srgbClr val="000000">
                      <a:alpha val="43137"/>
                    </a:srgbClr>
                  </a:outerShdw>
                </a:effectLst>
                <a:latin typeface="Comic Sans MS" pitchFamily="66" charset="0"/>
              </a:rPr>
              <a:t>Pagalvokite :</a:t>
            </a:r>
          </a:p>
          <a:p>
            <a:pPr marL="0" indent="0" fontAlgn="auto">
              <a:spcAft>
                <a:spcPts val="0"/>
              </a:spcAft>
              <a:buFont typeface="Arial" pitchFamily="34" charset="0"/>
              <a:buNone/>
              <a:defRPr/>
            </a:pPr>
            <a:r>
              <a:rPr lang="lt-LT" sz="2400" b="1" i="1" dirty="0" smtClean="0">
                <a:latin typeface="Comic Sans MS" pitchFamily="66" charset="0"/>
              </a:rPr>
              <a:t>Kokie organizmai sudaro čia gyvenančią bendriją?</a:t>
            </a:r>
            <a:endParaRPr lang="lt-LT" sz="2400" b="1" i="1" dirty="0">
              <a:latin typeface="Comic Sans MS" pitchFamily="66" charset="0"/>
            </a:endParaRPr>
          </a:p>
        </p:txBody>
      </p:sp>
      <p:pic>
        <p:nvPicPr>
          <p:cNvPr id="5122" name="Picture 2"/>
          <p:cNvPicPr>
            <a:picLocks noChangeAspect="1" noChangeArrowheads="1"/>
          </p:cNvPicPr>
          <p:nvPr/>
        </p:nvPicPr>
        <p:blipFill>
          <a:blip r:embed="rId2" cstate="print">
            <a:extLst>
              <a:ext uri="{28A0092B-C50C-407E-A947-70E740481C1C}"/>
            </a:extLst>
          </a:blip>
          <a:srcRect/>
          <a:stretch>
            <a:fillRect/>
          </a:stretch>
        </p:blipFill>
        <p:spPr bwMode="auto">
          <a:xfrm>
            <a:off x="251520" y="2348880"/>
            <a:ext cx="4968552" cy="4032448"/>
          </a:xfrm>
          <a:prstGeom prst="rect">
            <a:avLst/>
          </a:prstGeom>
          <a:ln>
            <a:noFill/>
          </a:ln>
          <a:effectLst>
            <a:softEdge rad="112500"/>
          </a:effectLst>
          <a:extLst>
            <a:ext uri="{909E8E84-426E-40DD-AFC4-6F175D3DCCD1}"/>
            <a:ext uri="{91240B29-F687-4F45-9708-019B960494DF}"/>
            <a:ext uri="{AF507438-7753-43E0-B8FC-AC1667EBCBE1}"/>
          </a:extLst>
        </p:spPr>
      </p:pic>
      <p:sp>
        <p:nvSpPr>
          <p:cNvPr id="9" name="TextBox 8"/>
          <p:cNvSpPr txBox="1"/>
          <p:nvPr/>
        </p:nvSpPr>
        <p:spPr>
          <a:xfrm>
            <a:off x="484188" y="2492375"/>
            <a:ext cx="4752975" cy="646113"/>
          </a:xfrm>
          <a:prstGeom prst="rect">
            <a:avLst/>
          </a:prstGeom>
          <a:noFill/>
        </p:spPr>
        <p:txBody>
          <a:bodyPr>
            <a:spAutoFit/>
          </a:bodyPr>
          <a:lstStyle/>
          <a:p>
            <a:pPr fontAlgn="auto">
              <a:spcBef>
                <a:spcPts val="0"/>
              </a:spcBef>
              <a:spcAft>
                <a:spcPts val="0"/>
              </a:spcAft>
              <a:defRPr/>
            </a:pPr>
            <a:r>
              <a:rPr lang="lt-LT" sz="3600" b="1" i="1" dirty="0">
                <a:solidFill>
                  <a:schemeClr val="bg1"/>
                </a:solidFill>
                <a:effectLst>
                  <a:outerShdw blurRad="38100" dist="38100" dir="2700000" algn="tl">
                    <a:srgbClr val="000000">
                      <a:alpha val="43137"/>
                    </a:srgbClr>
                  </a:outerShdw>
                </a:effectLst>
                <a:latin typeface="Comic Sans MS" pitchFamily="66" charset="0"/>
                <a:cs typeface="+mn-cs"/>
              </a:rPr>
              <a:t>Trūnijantis kelmas</a:t>
            </a:r>
          </a:p>
        </p:txBody>
      </p:sp>
      <p:sp>
        <p:nvSpPr>
          <p:cNvPr id="10" name="TextBox 9"/>
          <p:cNvSpPr txBox="1"/>
          <p:nvPr/>
        </p:nvSpPr>
        <p:spPr>
          <a:xfrm>
            <a:off x="6156325" y="3789363"/>
            <a:ext cx="2303463" cy="2246312"/>
          </a:xfrm>
          <a:prstGeom prst="rect">
            <a:avLst/>
          </a:prstGeom>
          <a:noFill/>
        </p:spPr>
        <p:txBody>
          <a:bodyPr>
            <a:spAutoFit/>
          </a:bodyPr>
          <a:lstStyle/>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Bakterijos</a:t>
            </a:r>
          </a:p>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Pirmuonys</a:t>
            </a:r>
          </a:p>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Kirmėlės</a:t>
            </a:r>
          </a:p>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Kinivarpos </a:t>
            </a:r>
          </a:p>
          <a:p>
            <a:pPr fontAlgn="auto">
              <a:spcBef>
                <a:spcPts val="0"/>
              </a:spcBef>
              <a:spcAft>
                <a:spcPts val="0"/>
              </a:spcAft>
              <a:defRPr/>
            </a:pPr>
            <a:r>
              <a:rPr lang="lt-LT" sz="2800" b="1" i="1" dirty="0" err="1">
                <a:effectLst>
                  <a:outerShdw blurRad="38100" dist="38100" dir="2700000" algn="tl">
                    <a:srgbClr val="000000">
                      <a:alpha val="43137"/>
                    </a:srgbClr>
                  </a:outerShdw>
                </a:effectLst>
                <a:latin typeface="Comic Sans MS" pitchFamily="66" charset="0"/>
                <a:cs typeface="+mn-cs"/>
              </a:rPr>
              <a:t>Vėdarėliai</a:t>
            </a:r>
            <a:r>
              <a:rPr lang="lt-LT" sz="2800" b="1" i="1" dirty="0">
                <a:effectLst>
                  <a:outerShdw blurRad="38100" dist="38100" dir="2700000" algn="tl">
                    <a:srgbClr val="000000">
                      <a:alpha val="43137"/>
                    </a:srgbClr>
                  </a:outerShdw>
                </a:effectLst>
                <a:latin typeface="Comic Sans MS" pitchFamily="66"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55650" y="549275"/>
            <a:ext cx="7561263" cy="4851400"/>
          </a:xfrm>
          <a:prstGeom prst="rect">
            <a:avLst/>
          </a:prstGeom>
          <a:noFill/>
          <a:ln w="9525">
            <a:noFill/>
            <a:miter lim="800000"/>
            <a:headEnd/>
            <a:tailEnd/>
          </a:ln>
        </p:spPr>
      </p:pic>
      <p:sp>
        <p:nvSpPr>
          <p:cNvPr id="5" name="TextBox 4"/>
          <p:cNvSpPr txBox="1"/>
          <p:nvPr/>
        </p:nvSpPr>
        <p:spPr>
          <a:xfrm>
            <a:off x="3563938" y="2133600"/>
            <a:ext cx="4537075" cy="522288"/>
          </a:xfrm>
          <a:prstGeom prst="rect">
            <a:avLst/>
          </a:prstGeom>
          <a:noFill/>
        </p:spPr>
        <p:txBody>
          <a:bodyPr>
            <a:spAutoFit/>
          </a:bodyPr>
          <a:lstStyle/>
          <a:p>
            <a:pPr fontAlgn="auto">
              <a:spcBef>
                <a:spcPts val="0"/>
              </a:spcBef>
              <a:spcAft>
                <a:spcPts val="0"/>
              </a:spcAft>
              <a:defRPr/>
            </a:pPr>
            <a:r>
              <a:rPr lang="lt-LT" sz="2800" b="1" i="1" dirty="0">
                <a:solidFill>
                  <a:schemeClr val="bg1"/>
                </a:solidFill>
                <a:effectLst>
                  <a:outerShdw blurRad="38100" dist="38100" dir="2700000" algn="tl">
                    <a:srgbClr val="000000">
                      <a:alpha val="43137"/>
                    </a:srgbClr>
                  </a:outerShdw>
                </a:effectLst>
                <a:latin typeface="Comic Sans MS" pitchFamily="66" charset="0"/>
                <a:cs typeface="+mn-cs"/>
              </a:rPr>
              <a:t>Skruzdėlynas </a:t>
            </a:r>
          </a:p>
        </p:txBody>
      </p:sp>
      <p:sp>
        <p:nvSpPr>
          <p:cNvPr id="6" name="Stačiakampis 5"/>
          <p:cNvSpPr/>
          <p:nvPr/>
        </p:nvSpPr>
        <p:spPr>
          <a:xfrm>
            <a:off x="971550" y="5589588"/>
            <a:ext cx="6119813" cy="954087"/>
          </a:xfrm>
          <a:prstGeom prst="rect">
            <a:avLst/>
          </a:prstGeom>
        </p:spPr>
        <p:txBody>
          <a:bodyPr>
            <a:spAutoFit/>
          </a:bodyPr>
          <a:lstStyle/>
          <a:p>
            <a:pPr fontAlgn="auto">
              <a:spcBef>
                <a:spcPts val="0"/>
              </a:spcBef>
              <a:spcAft>
                <a:spcPts val="0"/>
              </a:spcAft>
              <a:defRPr/>
            </a:pPr>
            <a:r>
              <a:rPr lang="lt-LT" sz="2800" b="1" i="1" dirty="0">
                <a:effectLst>
                  <a:outerShdw blurRad="38100" dist="38100" dir="2700000" algn="tl">
                    <a:srgbClr val="000000">
                      <a:alpha val="43137"/>
                    </a:srgbClr>
                  </a:outerShdw>
                </a:effectLst>
                <a:latin typeface="Comic Sans MS" pitchFamily="66" charset="0"/>
                <a:cs typeface="+mn-cs"/>
              </a:rPr>
              <a:t>Amarai, </a:t>
            </a:r>
            <a:r>
              <a:rPr lang="lt-LT" sz="2800" b="1" i="1" dirty="0" err="1">
                <a:effectLst>
                  <a:outerShdw blurRad="38100" dist="38100" dir="2700000" algn="tl">
                    <a:srgbClr val="000000">
                      <a:alpha val="43137"/>
                    </a:srgbClr>
                  </a:outerShdw>
                </a:effectLst>
                <a:latin typeface="Comic Sans MS" pitchFamily="66" charset="0"/>
                <a:cs typeface="+mn-cs"/>
              </a:rPr>
              <a:t>blakės,erkės,jų</a:t>
            </a:r>
            <a:r>
              <a:rPr lang="lt-LT" sz="2800" b="1" i="1" dirty="0">
                <a:effectLst>
                  <a:outerShdw blurRad="38100" dist="38100" dir="2700000" algn="tl">
                    <a:srgbClr val="000000">
                      <a:alpha val="43137"/>
                    </a:srgbClr>
                  </a:outerShdw>
                </a:effectLst>
                <a:latin typeface="Comic Sans MS" pitchFamily="66" charset="0"/>
                <a:cs typeface="+mn-cs"/>
              </a:rPr>
              <a:t> lervos</a:t>
            </a:r>
          </a:p>
          <a:p>
            <a:pPr fontAlgn="auto">
              <a:spcBef>
                <a:spcPts val="0"/>
              </a:spcBef>
              <a:spcAft>
                <a:spcPts val="0"/>
              </a:spcAft>
              <a:defRPr/>
            </a:pPr>
            <a:endParaRPr lang="lt-LT" sz="2800" b="1" i="1" dirty="0">
              <a:effectLst>
                <a:outerShdw blurRad="38100" dist="38100" dir="2700000" algn="tl">
                  <a:srgbClr val="000000">
                    <a:alpha val="43137"/>
                  </a:srgbClr>
                </a:outerShdw>
              </a:effectLst>
              <a:latin typeface="Comic Sans MS"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extLst>
          </a:blip>
          <a:srcRect/>
          <a:stretch>
            <a:fillRect/>
          </a:stretch>
        </p:blipFill>
        <p:spPr bwMode="auto">
          <a:xfrm rot="20905549">
            <a:off x="5093067" y="4702717"/>
            <a:ext cx="2646521" cy="1873380"/>
          </a:xfrm>
          <a:prstGeom prst="rect">
            <a:avLst/>
          </a:prstGeom>
          <a:ln>
            <a:noFill/>
          </a:ln>
          <a:effectLst>
            <a:softEdge rad="112500"/>
          </a:effectLst>
          <a:extLst>
            <a:ext uri="{909E8E84-426E-40DD-AFC4-6F175D3DCCD1}"/>
            <a:ext uri="{91240B29-F687-4F45-9708-019B960494DF}"/>
            <a:ext uri="{AF507438-7753-43E0-B8FC-AC1667EBCBE1}"/>
          </a:extLst>
        </p:spPr>
      </p:pic>
      <p:sp>
        <p:nvSpPr>
          <p:cNvPr id="2" name="Antraštė 1"/>
          <p:cNvSpPr>
            <a:spLocks noGrp="1"/>
          </p:cNvSpPr>
          <p:nvPr>
            <p:ph type="title"/>
          </p:nvPr>
        </p:nvSpPr>
        <p:spPr/>
        <p:txBody>
          <a:bodyPr rtlCol="0">
            <a:normAutofit/>
          </a:bodyPr>
          <a:lstStyle/>
          <a:p>
            <a:pPr fontAlgn="auto">
              <a:spcAft>
                <a:spcPts val="0"/>
              </a:spcAft>
              <a:defRPr/>
            </a:pPr>
            <a:r>
              <a:rPr lang="lt-LT" b="1" i="1" dirty="0" smtClean="0">
                <a:effectLst>
                  <a:outerShdw blurRad="38100" dist="38100" dir="2700000" algn="tl">
                    <a:srgbClr val="000000">
                      <a:alpha val="43137"/>
                    </a:srgbClr>
                  </a:outerShdw>
                </a:effectLst>
                <a:latin typeface="Comic Sans MS" pitchFamily="66" charset="0"/>
              </a:rPr>
              <a:t>Populiacijos ir bendrija</a:t>
            </a:r>
            <a:endParaRPr lang="lt-LT"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a:xfrm>
            <a:off x="457200" y="1341438"/>
            <a:ext cx="8229600" cy="4784725"/>
          </a:xfrm>
        </p:spPr>
        <p:txBody>
          <a:bodyPr rtlCol="0">
            <a:normAutofit lnSpcReduction="10000"/>
          </a:bodyPr>
          <a:lstStyle/>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Bendrijoje gyvenantys organizmai glaudžiai susiję vienas su kitu.</a:t>
            </a:r>
          </a:p>
          <a:p>
            <a:pPr fontAlgn="auto">
              <a:spcAft>
                <a:spcPts val="0"/>
              </a:spcAft>
              <a:buFont typeface="Arial" pitchFamily="34" charset="0"/>
              <a:buChar char="•"/>
              <a:defRPr/>
            </a:pPr>
            <a:r>
              <a:rPr lang="lt-LT" b="1" i="1" dirty="0" smtClean="0">
                <a:effectLst>
                  <a:outerShdw blurRad="38100" dist="38100" dir="2700000" algn="tl">
                    <a:srgbClr val="000000">
                      <a:alpha val="43137"/>
                    </a:srgbClr>
                  </a:outerShdw>
                </a:effectLst>
                <a:latin typeface="Comic Sans MS" pitchFamily="66" charset="0"/>
              </a:rPr>
              <a:t>Tarp skirtingų rūšių pasireiškia šie santykiai:</a:t>
            </a:r>
          </a:p>
          <a:p>
            <a:pPr fontAlgn="auto">
              <a:spcAft>
                <a:spcPts val="0"/>
              </a:spcAft>
              <a:buFont typeface="Arial" pitchFamily="34" charset="0"/>
              <a:buBlip>
                <a:blip r:embed="rId3"/>
              </a:buBlip>
              <a:defRPr/>
            </a:pPr>
            <a:r>
              <a:rPr lang="lt-LT" b="1" i="1" dirty="0">
                <a:effectLst>
                  <a:outerShdw blurRad="38100" dist="38100" dir="2700000" algn="tl">
                    <a:srgbClr val="000000">
                      <a:alpha val="43137"/>
                    </a:srgbClr>
                  </a:outerShdw>
                </a:effectLst>
                <a:latin typeface="Comic Sans MS" pitchFamily="66" charset="0"/>
              </a:rPr>
              <a:t>k</a:t>
            </a:r>
            <a:r>
              <a:rPr lang="lt-LT" b="1" i="1" dirty="0" smtClean="0">
                <a:effectLst>
                  <a:outerShdw blurRad="38100" dist="38100" dir="2700000" algn="tl">
                    <a:srgbClr val="000000">
                      <a:alpha val="43137"/>
                    </a:srgbClr>
                  </a:outerShdw>
                </a:effectLst>
                <a:latin typeface="Comic Sans MS" pitchFamily="66" charset="0"/>
              </a:rPr>
              <a:t>onkurencija,</a:t>
            </a:r>
          </a:p>
          <a:p>
            <a:pPr fontAlgn="auto">
              <a:spcAft>
                <a:spcPts val="0"/>
              </a:spcAft>
              <a:buFont typeface="Arial" pitchFamily="34" charset="0"/>
              <a:buBlip>
                <a:blip r:embed="rId3"/>
              </a:buBlip>
              <a:defRPr/>
            </a:pPr>
            <a:r>
              <a:rPr lang="lt-LT" b="1" i="1" dirty="0" smtClean="0">
                <a:effectLst>
                  <a:outerShdw blurRad="38100" dist="38100" dir="2700000" algn="tl">
                    <a:srgbClr val="000000">
                      <a:alpha val="43137"/>
                    </a:srgbClr>
                  </a:outerShdw>
                </a:effectLst>
                <a:latin typeface="Comic Sans MS" pitchFamily="66" charset="0"/>
              </a:rPr>
              <a:t> </a:t>
            </a:r>
            <a:r>
              <a:rPr lang="lt-LT" b="1" i="1" dirty="0" err="1" smtClean="0">
                <a:effectLst>
                  <a:outerShdw blurRad="38100" dist="38100" dir="2700000" algn="tl">
                    <a:srgbClr val="000000">
                      <a:alpha val="43137"/>
                    </a:srgbClr>
                  </a:outerShdw>
                </a:effectLst>
                <a:latin typeface="Comic Sans MS" pitchFamily="66" charset="0"/>
              </a:rPr>
              <a:t>plėšrūnystė</a:t>
            </a:r>
            <a:r>
              <a:rPr lang="lt-LT" b="1" i="1" dirty="0" smtClean="0">
                <a:effectLst>
                  <a:outerShdw blurRad="38100" dist="38100" dir="2700000" algn="tl">
                    <a:srgbClr val="000000">
                      <a:alpha val="43137"/>
                    </a:srgbClr>
                  </a:outerShdw>
                </a:effectLst>
                <a:latin typeface="Comic Sans MS" pitchFamily="66" charset="0"/>
              </a:rPr>
              <a:t>,</a:t>
            </a:r>
          </a:p>
          <a:p>
            <a:pPr fontAlgn="auto">
              <a:spcAft>
                <a:spcPts val="0"/>
              </a:spcAft>
              <a:buFont typeface="Arial" pitchFamily="34" charset="0"/>
              <a:buBlip>
                <a:blip r:embed="rId3"/>
              </a:buBlip>
              <a:defRPr/>
            </a:pPr>
            <a:r>
              <a:rPr lang="lt-LT" b="1" i="1" dirty="0" smtClean="0">
                <a:effectLst>
                  <a:outerShdw blurRad="38100" dist="38100" dir="2700000" algn="tl">
                    <a:srgbClr val="000000">
                      <a:alpha val="43137"/>
                    </a:srgbClr>
                  </a:outerShdw>
                </a:effectLst>
                <a:latin typeface="Comic Sans MS" pitchFamily="66" charset="0"/>
              </a:rPr>
              <a:t> parazitizmas, </a:t>
            </a:r>
          </a:p>
          <a:p>
            <a:pPr fontAlgn="auto">
              <a:spcAft>
                <a:spcPts val="0"/>
              </a:spcAft>
              <a:buFont typeface="Arial" pitchFamily="34" charset="0"/>
              <a:buBlip>
                <a:blip r:embed="rId3"/>
              </a:buBlip>
              <a:defRPr/>
            </a:pPr>
            <a:r>
              <a:rPr lang="lt-LT" b="1" i="1" dirty="0" err="1" smtClean="0">
                <a:effectLst>
                  <a:outerShdw blurRad="38100" dist="38100" dir="2700000" algn="tl">
                    <a:srgbClr val="000000">
                      <a:alpha val="43137"/>
                    </a:srgbClr>
                  </a:outerShdw>
                </a:effectLst>
                <a:latin typeface="Comic Sans MS" pitchFamily="66" charset="0"/>
              </a:rPr>
              <a:t>mutualizmas</a:t>
            </a:r>
            <a:r>
              <a:rPr lang="lt-LT" b="1" i="1" dirty="0" smtClean="0">
                <a:effectLst>
                  <a:outerShdw blurRad="38100" dist="38100" dir="2700000" algn="tl">
                    <a:srgbClr val="000000">
                      <a:alpha val="43137"/>
                    </a:srgbClr>
                  </a:outerShdw>
                </a:effectLst>
                <a:latin typeface="Comic Sans MS" pitchFamily="66" charset="0"/>
              </a:rPr>
              <a:t> (simbiozė),</a:t>
            </a:r>
          </a:p>
          <a:p>
            <a:pPr fontAlgn="auto">
              <a:spcAft>
                <a:spcPts val="0"/>
              </a:spcAft>
              <a:buFont typeface="Arial" pitchFamily="34" charset="0"/>
              <a:buBlip>
                <a:blip r:embed="rId3"/>
              </a:buBlip>
              <a:defRPr/>
            </a:pPr>
            <a:r>
              <a:rPr lang="lt-LT" b="1" i="1" dirty="0" err="1" smtClean="0">
                <a:effectLst>
                  <a:outerShdw blurRad="38100" dist="38100" dir="2700000" algn="tl">
                    <a:srgbClr val="000000">
                      <a:alpha val="43137"/>
                    </a:srgbClr>
                  </a:outerShdw>
                </a:effectLst>
                <a:latin typeface="Comic Sans MS" pitchFamily="66" charset="0"/>
              </a:rPr>
              <a:t>komensalizmas</a:t>
            </a:r>
            <a:endParaRPr lang="lt-LT" b="1" i="1" dirty="0">
              <a:effectLst>
                <a:outerShdw blurRad="38100" dist="38100" dir="2700000" algn="tl">
                  <a:srgbClr val="000000">
                    <a:alpha val="43137"/>
                  </a:srgbClr>
                </a:outerShdw>
              </a:effectLst>
              <a:latin typeface="Comic Sans MS" pitchFamily="66" charset="0"/>
            </a:endParaRPr>
          </a:p>
        </p:txBody>
      </p:sp>
      <p:pic>
        <p:nvPicPr>
          <p:cNvPr id="7171" name="Picture 3"/>
          <p:cNvPicPr>
            <a:picLocks noChangeAspect="1" noChangeArrowheads="1"/>
          </p:cNvPicPr>
          <p:nvPr/>
        </p:nvPicPr>
        <p:blipFill>
          <a:blip r:embed="rId4" cstate="print">
            <a:extLst>
              <a:ext uri="{28A0092B-C50C-407E-A947-70E740481C1C}"/>
            </a:extLst>
          </a:blip>
          <a:srcRect/>
          <a:stretch>
            <a:fillRect/>
          </a:stretch>
        </p:blipFill>
        <p:spPr bwMode="auto">
          <a:xfrm>
            <a:off x="5466729" y="2996952"/>
            <a:ext cx="2669295" cy="1901872"/>
          </a:xfrm>
          <a:prstGeom prst="rect">
            <a:avLst/>
          </a:prstGeom>
          <a:ln>
            <a:noFill/>
          </a:ln>
          <a:effectLst>
            <a:softEdge rad="112500"/>
          </a:effectLst>
          <a:extLst>
            <a:ext uri="{909E8E84-426E-40DD-AFC4-6F175D3DCCD1}"/>
            <a:ext uri="{91240B29-F687-4F45-9708-019B960494DF}"/>
            <a:ext uri="{AF507438-7753-43E0-B8FC-AC1667EBCBE1}"/>
          </a:extLst>
        </p:spPr>
      </p:pic>
      <p:pic>
        <p:nvPicPr>
          <p:cNvPr id="7170" name="Picture 2"/>
          <p:cNvPicPr>
            <a:picLocks noChangeAspect="1" noChangeArrowheads="1"/>
          </p:cNvPicPr>
          <p:nvPr/>
        </p:nvPicPr>
        <p:blipFill>
          <a:blip r:embed="rId5" cstate="print">
            <a:extLst>
              <a:ext uri="{28A0092B-C50C-407E-A947-70E740481C1C}"/>
            </a:extLst>
          </a:blip>
          <a:srcRect/>
          <a:stretch>
            <a:fillRect/>
          </a:stretch>
        </p:blipFill>
        <p:spPr bwMode="auto">
          <a:xfrm rot="508364">
            <a:off x="7092281" y="4061497"/>
            <a:ext cx="1728192" cy="2511639"/>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171"/>
                                        </p:tgtEl>
                                        <p:attrNameLst>
                                          <p:attrName>style.visibility</p:attrName>
                                        </p:attrNameLst>
                                      </p:cBhvr>
                                      <p:to>
                                        <p:strVal val="visible"/>
                                      </p:to>
                                    </p:set>
                                    <p:animEffect transition="in" filter="fade">
                                      <p:cBhvr>
                                        <p:cTn id="48" dur="1000"/>
                                        <p:tgtEl>
                                          <p:spTgt spid="7171"/>
                                        </p:tgtEl>
                                      </p:cBhvr>
                                    </p:animEffect>
                                    <p:anim calcmode="lin" valueType="num">
                                      <p:cBhvr>
                                        <p:cTn id="49" dur="1000" fill="hold"/>
                                        <p:tgtEl>
                                          <p:spTgt spid="7171"/>
                                        </p:tgtEl>
                                        <p:attrNameLst>
                                          <p:attrName>ppt_x</p:attrName>
                                        </p:attrNameLst>
                                      </p:cBhvr>
                                      <p:tavLst>
                                        <p:tav tm="0">
                                          <p:val>
                                            <p:strVal val="#ppt_x"/>
                                          </p:val>
                                        </p:tav>
                                        <p:tav tm="100000">
                                          <p:val>
                                            <p:strVal val="#ppt_x"/>
                                          </p:val>
                                        </p:tav>
                                      </p:tavLst>
                                    </p:anim>
                                    <p:anim calcmode="lin" valueType="num">
                                      <p:cBhvr>
                                        <p:cTn id="50" dur="1000" fill="hold"/>
                                        <p:tgtEl>
                                          <p:spTgt spid="717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170"/>
                                        </p:tgtEl>
                                        <p:attrNameLst>
                                          <p:attrName>style.visibility</p:attrName>
                                        </p:attrNameLst>
                                      </p:cBhvr>
                                      <p:to>
                                        <p:strVal val="visible"/>
                                      </p:to>
                                    </p:set>
                                    <p:animEffect transition="in" filter="fade">
                                      <p:cBhvr>
                                        <p:cTn id="53" dur="1000"/>
                                        <p:tgtEl>
                                          <p:spTgt spid="7170"/>
                                        </p:tgtEl>
                                      </p:cBhvr>
                                    </p:animEffect>
                                    <p:anim calcmode="lin" valueType="num">
                                      <p:cBhvr>
                                        <p:cTn id="54" dur="1000" fill="hold"/>
                                        <p:tgtEl>
                                          <p:spTgt spid="7170"/>
                                        </p:tgtEl>
                                        <p:attrNameLst>
                                          <p:attrName>ppt_x</p:attrName>
                                        </p:attrNameLst>
                                      </p:cBhvr>
                                      <p:tavLst>
                                        <p:tav tm="0">
                                          <p:val>
                                            <p:strVal val="#ppt_x"/>
                                          </p:val>
                                        </p:tav>
                                        <p:tav tm="100000">
                                          <p:val>
                                            <p:strVal val="#ppt_x"/>
                                          </p:val>
                                        </p:tav>
                                      </p:tavLst>
                                    </p:anim>
                                    <p:anim calcmode="lin" valueType="num">
                                      <p:cBhvr>
                                        <p:cTn id="55" dur="1000" fill="hold"/>
                                        <p:tgtEl>
                                          <p:spTgt spid="717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172"/>
                                        </p:tgtEl>
                                        <p:attrNameLst>
                                          <p:attrName>style.visibility</p:attrName>
                                        </p:attrNameLst>
                                      </p:cBhvr>
                                      <p:to>
                                        <p:strVal val="visible"/>
                                      </p:to>
                                    </p:set>
                                    <p:animEffect transition="in" filter="fade">
                                      <p:cBhvr>
                                        <p:cTn id="58" dur="1000"/>
                                        <p:tgtEl>
                                          <p:spTgt spid="7172"/>
                                        </p:tgtEl>
                                      </p:cBhvr>
                                    </p:animEffect>
                                    <p:anim calcmode="lin" valueType="num">
                                      <p:cBhvr>
                                        <p:cTn id="59" dur="1000" fill="hold"/>
                                        <p:tgtEl>
                                          <p:spTgt spid="7172"/>
                                        </p:tgtEl>
                                        <p:attrNameLst>
                                          <p:attrName>ppt_x</p:attrName>
                                        </p:attrNameLst>
                                      </p:cBhvr>
                                      <p:tavLst>
                                        <p:tav tm="0">
                                          <p:val>
                                            <p:strVal val="#ppt_x"/>
                                          </p:val>
                                        </p:tav>
                                        <p:tav tm="100000">
                                          <p:val>
                                            <p:strVal val="#ppt_x"/>
                                          </p:val>
                                        </p:tav>
                                      </p:tavLst>
                                    </p:anim>
                                    <p:anim calcmode="lin" valueType="num">
                                      <p:cBhvr>
                                        <p:cTn id="60"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88913"/>
            <a:ext cx="8229600" cy="719137"/>
          </a:xfrm>
        </p:spPr>
        <p:txBody>
          <a:bodyPr rtlCol="0">
            <a:normAutofit fontScale="90000"/>
          </a:bodyPr>
          <a:lstStyle/>
          <a:p>
            <a:pPr fontAlgn="auto">
              <a:spcAft>
                <a:spcPts val="0"/>
              </a:spcAft>
              <a:defRPr/>
            </a:pPr>
            <a:r>
              <a:rPr lang="lt-LT" dirty="0" smtClean="0"/>
              <a:t/>
            </a:r>
            <a:br>
              <a:rPr lang="lt-LT" dirty="0" smtClean="0"/>
            </a:br>
            <a:r>
              <a:rPr lang="lt-LT" b="1" i="1" dirty="0" smtClean="0">
                <a:effectLst>
                  <a:outerShdw blurRad="38100" dist="38100" dir="2700000" algn="tl">
                    <a:srgbClr val="000000">
                      <a:alpha val="43137"/>
                    </a:srgbClr>
                  </a:outerShdw>
                </a:effectLst>
                <a:latin typeface="Comic Sans MS" pitchFamily="66" charset="0"/>
              </a:rPr>
              <a:t>Tarprūšiniai santykiai</a:t>
            </a:r>
            <a:br>
              <a:rPr lang="lt-LT" b="1" i="1" dirty="0" smtClean="0">
                <a:effectLst>
                  <a:outerShdw blurRad="38100" dist="38100" dir="2700000" algn="tl">
                    <a:srgbClr val="000000">
                      <a:alpha val="43137"/>
                    </a:srgbClr>
                  </a:outerShdw>
                </a:effectLst>
                <a:latin typeface="Comic Sans MS" pitchFamily="66" charset="0"/>
              </a:rPr>
            </a:br>
            <a:endParaRPr lang="lt-LT" b="1" i="1" dirty="0">
              <a:effectLst>
                <a:outerShdw blurRad="38100" dist="38100" dir="2700000" algn="tl">
                  <a:srgbClr val="000000">
                    <a:alpha val="43137"/>
                  </a:srgbClr>
                </a:outerShdw>
              </a:effectLst>
              <a:latin typeface="Comic Sans MS" pitchFamily="66" charset="0"/>
            </a:endParaRPr>
          </a:p>
        </p:txBody>
      </p:sp>
      <p:sp>
        <p:nvSpPr>
          <p:cNvPr id="3" name="Turinio vietos rezervavimo ženklas 2"/>
          <p:cNvSpPr>
            <a:spLocks noGrp="1"/>
          </p:cNvSpPr>
          <p:nvPr>
            <p:ph idx="1"/>
          </p:nvPr>
        </p:nvSpPr>
        <p:spPr>
          <a:xfrm>
            <a:off x="457200" y="1125538"/>
            <a:ext cx="8229600" cy="5472112"/>
          </a:xfrm>
        </p:spPr>
        <p:txBody>
          <a:bodyPr rtlCol="0">
            <a:normAutofit fontScale="85000" lnSpcReduction="20000"/>
          </a:bodyPr>
          <a:lstStyle/>
          <a:p>
            <a:pPr fontAlgn="auto">
              <a:spcAft>
                <a:spcPts val="0"/>
              </a:spcAft>
              <a:buFont typeface="Arial" pitchFamily="34" charset="0"/>
              <a:buChar char="•"/>
              <a:defRPr/>
            </a:pPr>
            <a:r>
              <a:rPr lang="lt-LT" sz="3800" b="1" i="1" dirty="0" smtClean="0">
                <a:effectLst>
                  <a:outerShdw blurRad="38100" dist="38100" dir="2700000" algn="tl">
                    <a:srgbClr val="000000">
                      <a:alpha val="43137"/>
                    </a:srgbClr>
                  </a:outerShdw>
                </a:effectLst>
                <a:latin typeface="Comic Sans MS" pitchFamily="66" charset="0"/>
              </a:rPr>
              <a:t>Konkurencija -poreikių sutapimas ir išteklių trūkumas.</a:t>
            </a:r>
            <a:r>
              <a:rPr lang="lt-LT" sz="2400" b="1" i="1" dirty="0" smtClean="0">
                <a:effectLst>
                  <a:outerShdw blurRad="38100" dist="38100" dir="2700000" algn="tl">
                    <a:srgbClr val="000000">
                      <a:alpha val="43137"/>
                    </a:srgbClr>
                  </a:outerShdw>
                </a:effectLst>
                <a:latin typeface="Comic Sans MS" pitchFamily="66" charset="0"/>
              </a:rPr>
              <a:t> </a:t>
            </a:r>
            <a:r>
              <a:rPr lang="lt-LT" sz="2800" b="1" i="1" dirty="0" smtClean="0">
                <a:effectLst>
                  <a:outerShdw blurRad="38100" dist="38100" dir="2700000" algn="tl">
                    <a:srgbClr val="000000">
                      <a:alpha val="43137"/>
                    </a:srgbClr>
                  </a:outerShdw>
                </a:effectLst>
                <a:latin typeface="Comic Sans MS" pitchFamily="66" charset="0"/>
              </a:rPr>
              <a:t>(kiškiai ir stirnos minta vienu maistu</a:t>
            </a:r>
            <a:r>
              <a:rPr lang="lt-LT" sz="2400" b="1" i="1" dirty="0" smtClean="0">
                <a:effectLst>
                  <a:outerShdw blurRad="38100" dist="38100" dir="2700000" algn="tl">
                    <a:srgbClr val="000000">
                      <a:alpha val="43137"/>
                    </a:srgbClr>
                  </a:outerShdw>
                </a:effectLst>
                <a:latin typeface="Comic Sans MS" pitchFamily="66" charset="0"/>
              </a:rPr>
              <a:t>)</a:t>
            </a:r>
          </a:p>
          <a:p>
            <a:pPr fontAlgn="auto">
              <a:spcAft>
                <a:spcPts val="0"/>
              </a:spcAft>
              <a:buFont typeface="Arial" pitchFamily="34" charset="0"/>
              <a:buChar char="•"/>
              <a:defRPr/>
            </a:pPr>
            <a:r>
              <a:rPr lang="lt-LT" dirty="0" smtClean="0"/>
              <a:t> </a:t>
            </a:r>
            <a:r>
              <a:rPr lang="lt-LT" sz="3600" b="1" i="1" dirty="0" err="1" smtClean="0">
                <a:effectLst>
                  <a:outerShdw blurRad="38100" dist="38100" dir="2700000" algn="tl">
                    <a:srgbClr val="000000">
                      <a:alpha val="43137"/>
                    </a:srgbClr>
                  </a:outerShdw>
                </a:effectLst>
                <a:latin typeface="Comic Sans MS" pitchFamily="66" charset="0"/>
              </a:rPr>
              <a:t>Plėšrūnystė-</a:t>
            </a:r>
            <a:r>
              <a:rPr lang="lt-LT" sz="3600" b="1" i="1" dirty="0" smtClean="0">
                <a:effectLst>
                  <a:outerShdw blurRad="38100" dist="38100" dir="2700000" algn="tl">
                    <a:srgbClr val="000000">
                      <a:alpha val="43137"/>
                    </a:srgbClr>
                  </a:outerShdw>
                </a:effectLst>
                <a:latin typeface="Comic Sans MS" pitchFamily="66" charset="0"/>
              </a:rPr>
              <a:t> gyvūnai, mintantys kitais gyvūnais – aukomis, prieš tai jas nužudę</a:t>
            </a:r>
            <a:r>
              <a:rPr lang="lt-LT" b="1" i="1" dirty="0" smtClean="0">
                <a:effectLst>
                  <a:outerShdw blurRad="38100" dist="38100" dir="2700000" algn="tl">
                    <a:srgbClr val="000000">
                      <a:alpha val="43137"/>
                    </a:srgbClr>
                  </a:outerShdw>
                </a:effectLst>
                <a:latin typeface="Comic Sans MS" pitchFamily="66" charset="0"/>
              </a:rPr>
              <a:t>.</a:t>
            </a:r>
            <a:r>
              <a:rPr lang="lt-LT" dirty="0" smtClean="0"/>
              <a:t>	</a:t>
            </a:r>
            <a:r>
              <a:rPr lang="lt-LT" sz="2400" b="1" i="1" dirty="0" smtClean="0">
                <a:effectLst>
                  <a:outerShdw blurRad="38100" dist="38100" dir="2700000" algn="tl">
                    <a:srgbClr val="000000">
                      <a:alpha val="43137"/>
                    </a:srgbClr>
                  </a:outerShdw>
                </a:effectLst>
              </a:rPr>
              <a:t>(</a:t>
            </a:r>
            <a:r>
              <a:rPr lang="lt-LT" sz="2800" b="1" i="1" dirty="0" smtClean="0">
                <a:effectLst>
                  <a:outerShdw blurRad="38100" dist="38100" dir="2700000" algn="tl">
                    <a:srgbClr val="000000">
                      <a:alpha val="43137"/>
                    </a:srgbClr>
                  </a:outerShdw>
                </a:effectLst>
              </a:rPr>
              <a:t>lūšys medžioja kiškius)</a:t>
            </a:r>
          </a:p>
          <a:p>
            <a:pPr fontAlgn="auto">
              <a:spcAft>
                <a:spcPts val="0"/>
              </a:spcAft>
              <a:buFont typeface="Arial" pitchFamily="34" charset="0"/>
              <a:buChar char="•"/>
              <a:defRPr/>
            </a:pPr>
            <a:r>
              <a:rPr lang="lt-LT" dirty="0" smtClean="0"/>
              <a:t> </a:t>
            </a:r>
            <a:r>
              <a:rPr lang="lt-LT" sz="3600" b="1" i="1" dirty="0" smtClean="0">
                <a:effectLst>
                  <a:outerShdw blurRad="38100" dist="38100" dir="2700000" algn="tl">
                    <a:srgbClr val="000000">
                      <a:alpha val="43137"/>
                    </a:srgbClr>
                  </a:outerShdw>
                </a:effectLst>
                <a:latin typeface="Comic Sans MS" pitchFamily="66" charset="0"/>
              </a:rPr>
              <a:t>Parazitizmas- </a:t>
            </a:r>
            <a:r>
              <a:rPr lang="fi-FI" sz="3600" b="1" i="1" dirty="0" smtClean="0">
                <a:effectLst>
                  <a:outerShdw blurRad="38100" dist="38100" dir="2700000" algn="tl">
                    <a:srgbClr val="000000">
                      <a:alpha val="43137"/>
                    </a:srgbClr>
                  </a:outerShdw>
                </a:effectLst>
                <a:latin typeface="Comic Sans MS" pitchFamily="66" charset="0"/>
              </a:rPr>
              <a:t>organizmai, kurie minta kitais organizmais, vadinamais šeimininkais</a:t>
            </a:r>
            <a:r>
              <a:rPr lang="lt-LT" dirty="0" smtClean="0"/>
              <a:t>. </a:t>
            </a:r>
            <a:r>
              <a:rPr lang="lt-LT" sz="2400" b="1" i="1" dirty="0" smtClean="0">
                <a:effectLst>
                  <a:outerShdw blurRad="38100" dist="38100" dir="2700000" algn="tl">
                    <a:srgbClr val="000000">
                      <a:alpha val="43137"/>
                    </a:srgbClr>
                  </a:outerShdw>
                </a:effectLst>
                <a:latin typeface="Comic Sans MS" pitchFamily="66" charset="0"/>
              </a:rPr>
              <a:t>(</a:t>
            </a:r>
            <a:r>
              <a:rPr lang="lt-LT" sz="2800" b="1" i="1" dirty="0" smtClean="0">
                <a:effectLst>
                  <a:outerShdw blurRad="38100" dist="38100" dir="2700000" algn="tl">
                    <a:srgbClr val="000000">
                      <a:alpha val="43137"/>
                    </a:srgbClr>
                  </a:outerShdw>
                </a:effectLst>
                <a:latin typeface="Comic Sans MS" pitchFamily="66" charset="0"/>
              </a:rPr>
              <a:t>Jautinio kaspinuočio suaugėlis parazituoja žmogaus žarnyne)</a:t>
            </a:r>
          </a:p>
          <a:p>
            <a:pPr fontAlgn="auto">
              <a:spcAft>
                <a:spcPts val="0"/>
              </a:spcAft>
              <a:buFont typeface="Arial" pitchFamily="34" charset="0"/>
              <a:buChar char="•"/>
              <a:defRPr/>
            </a:pPr>
            <a:r>
              <a:rPr lang="lt-LT" sz="3600" b="1" i="1" dirty="0" err="1">
                <a:effectLst>
                  <a:outerShdw blurRad="38100" dist="38100" dir="2700000" algn="tl">
                    <a:srgbClr val="000000">
                      <a:alpha val="43137"/>
                    </a:srgbClr>
                  </a:outerShdw>
                </a:effectLst>
                <a:latin typeface="Comic Sans MS" pitchFamily="66" charset="0"/>
              </a:rPr>
              <a:t>M</a:t>
            </a:r>
            <a:r>
              <a:rPr lang="lt-LT" sz="3600" b="1" i="1" dirty="0" err="1" smtClean="0">
                <a:effectLst>
                  <a:outerShdw blurRad="38100" dist="38100" dir="2700000" algn="tl">
                    <a:srgbClr val="000000">
                      <a:alpha val="43137"/>
                    </a:srgbClr>
                  </a:outerShdw>
                </a:effectLst>
                <a:latin typeface="Comic Sans MS" pitchFamily="66" charset="0"/>
              </a:rPr>
              <a:t>utualizmas</a:t>
            </a:r>
            <a:r>
              <a:rPr lang="lt-LT" sz="3600" b="1" i="1" dirty="0" smtClean="0">
                <a:effectLst>
                  <a:outerShdw blurRad="38100" dist="38100" dir="2700000" algn="tl">
                    <a:srgbClr val="000000">
                      <a:alpha val="43137"/>
                    </a:srgbClr>
                  </a:outerShdw>
                </a:effectLst>
                <a:latin typeface="Comic Sans MS" pitchFamily="66" charset="0"/>
              </a:rPr>
              <a:t> (simbiozė)- skirtingų rūšių bendravimas, kai santykiai naudingi abiem rūšim</a:t>
            </a:r>
            <a:r>
              <a:rPr lang="lt-LT" sz="3600" dirty="0" smtClean="0"/>
              <a:t>.</a:t>
            </a:r>
            <a:r>
              <a:rPr lang="lt-LT" dirty="0" smtClean="0"/>
              <a:t> (</a:t>
            </a:r>
            <a:r>
              <a:rPr lang="lt-LT" sz="2800" b="1" i="1" dirty="0" smtClean="0">
                <a:effectLst>
                  <a:outerShdw blurRad="38100" dist="38100" dir="2700000" algn="tl">
                    <a:srgbClr val="000000">
                      <a:alpha val="43137"/>
                    </a:srgbClr>
                  </a:outerShdw>
                </a:effectLst>
                <a:latin typeface="Comic Sans MS" pitchFamily="66" charset="0"/>
              </a:rPr>
              <a:t>Bitės gauna nektarą </a:t>
            </a:r>
            <a:r>
              <a:rPr lang="lt-LT" sz="2800" b="1" i="1" smtClean="0">
                <a:effectLst>
                  <a:outerShdw blurRad="38100" dist="38100" dir="2700000" algn="tl">
                    <a:srgbClr val="000000">
                      <a:alpha val="43137"/>
                    </a:srgbClr>
                  </a:outerShdw>
                </a:effectLst>
                <a:latin typeface="Comic Sans MS" pitchFamily="66" charset="0"/>
              </a:rPr>
              <a:t>iš augalų</a:t>
            </a:r>
            <a:r>
              <a:rPr lang="lt-LT" sz="2800" b="1" i="1" dirty="0" smtClean="0">
                <a:effectLst>
                  <a:outerShdw blurRad="38100" dist="38100" dir="2700000" algn="tl">
                    <a:srgbClr val="000000">
                      <a:alpha val="43137"/>
                    </a:srgbClr>
                  </a:outerShdw>
                </a:effectLst>
                <a:latin typeface="Comic Sans MS" pitchFamily="66" charset="0"/>
              </a:rPr>
              <a:t>, tuo pačiu juos apdulkindamos)</a:t>
            </a:r>
          </a:p>
          <a:p>
            <a:pPr fontAlgn="auto">
              <a:spcAft>
                <a:spcPts val="0"/>
              </a:spcAft>
              <a:buFont typeface="Arial" pitchFamily="34" charset="0"/>
              <a:buChar char="•"/>
              <a:defRPr/>
            </a:pPr>
            <a:endParaRPr lang="lt-L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Pasirinktinis 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6373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441</Words>
  <Application>Microsoft Office PowerPoint</Application>
  <PresentationFormat>Demonstracija ekrane (4:3)</PresentationFormat>
  <Paragraphs>82</Paragraphs>
  <Slides>20</Slides>
  <Notes>0</Notes>
  <HiddenSlides>0</HiddenSlides>
  <MMClips>0</MMClips>
  <ScaleCrop>false</ScaleCrop>
  <HeadingPairs>
    <vt:vector size="4" baseType="variant">
      <vt:variant>
        <vt:lpstr>Tema</vt:lpstr>
      </vt:variant>
      <vt:variant>
        <vt:i4>1</vt:i4>
      </vt:variant>
      <vt:variant>
        <vt:lpstr>Skaidrių pavadinimai</vt:lpstr>
      </vt:variant>
      <vt:variant>
        <vt:i4>20</vt:i4>
      </vt:variant>
    </vt:vector>
  </HeadingPairs>
  <TitlesOfParts>
    <vt:vector size="21" baseType="lpstr">
      <vt:lpstr>Office tema</vt:lpstr>
      <vt:lpstr>Skaidrė 1</vt:lpstr>
      <vt:lpstr>Tikslai ir uždaviniai</vt:lpstr>
      <vt:lpstr>Bendrija</vt:lpstr>
      <vt:lpstr>Kaip pavadintumėte šias bendrijas?</vt:lpstr>
      <vt:lpstr>Skaidrė 5</vt:lpstr>
      <vt:lpstr>Bendrija gali būti:</vt:lpstr>
      <vt:lpstr>Skaidrė 7</vt:lpstr>
      <vt:lpstr>Populiacijos ir bendrija</vt:lpstr>
      <vt:lpstr> Tarprūšiniai santykiai </vt:lpstr>
      <vt:lpstr>Bendrijų kaita (sukcesija)</vt:lpstr>
      <vt:lpstr>Skaidrė 11</vt:lpstr>
      <vt:lpstr>Skaidrė 12</vt:lpstr>
      <vt:lpstr>Pirminė bendrijų kaita</vt:lpstr>
      <vt:lpstr>Skaidrė 14</vt:lpstr>
      <vt:lpstr>Antrinė bendrijų kaita</vt:lpstr>
      <vt:lpstr>Gaisravietės apaugimas</vt:lpstr>
      <vt:lpstr>Brandžios bendrijos</vt:lpstr>
      <vt:lpstr>Sezoninė kaita</vt:lpstr>
      <vt:lpstr>Ežero apaugimas</vt:lpstr>
      <vt:lpstr>Skaidrė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Biologija</dc:creator>
  <cp:lastModifiedBy>Biologija</cp:lastModifiedBy>
  <cp:revision>30</cp:revision>
  <dcterms:created xsi:type="dcterms:W3CDTF">2011-12-02T17:41:28Z</dcterms:created>
  <dcterms:modified xsi:type="dcterms:W3CDTF">2012-12-17T09:26:44Z</dcterms:modified>
</cp:coreProperties>
</file>